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0"/>
  </p:notesMasterIdLst>
  <p:sldIdLst>
    <p:sldId id="260" r:id="rId2"/>
    <p:sldId id="261" r:id="rId3"/>
    <p:sldId id="262" r:id="rId4"/>
    <p:sldId id="263" r:id="rId5"/>
    <p:sldId id="432" r:id="rId6"/>
    <p:sldId id="442" r:id="rId7"/>
    <p:sldId id="443" r:id="rId8"/>
    <p:sldId id="444" r:id="rId9"/>
    <p:sldId id="445" r:id="rId10"/>
    <p:sldId id="446" r:id="rId11"/>
    <p:sldId id="452" r:id="rId12"/>
    <p:sldId id="453" r:id="rId13"/>
    <p:sldId id="454" r:id="rId14"/>
    <p:sldId id="455" r:id="rId15"/>
    <p:sldId id="456" r:id="rId16"/>
    <p:sldId id="457" r:id="rId17"/>
    <p:sldId id="459" r:id="rId18"/>
    <p:sldId id="460" r:id="rId19"/>
    <p:sldId id="461" r:id="rId20"/>
    <p:sldId id="458" r:id="rId21"/>
    <p:sldId id="487" r:id="rId22"/>
    <p:sldId id="488" r:id="rId23"/>
    <p:sldId id="489" r:id="rId24"/>
    <p:sldId id="490" r:id="rId25"/>
    <p:sldId id="491" r:id="rId26"/>
    <p:sldId id="523" r:id="rId27"/>
    <p:sldId id="524" r:id="rId28"/>
    <p:sldId id="525" r:id="rId29"/>
    <p:sldId id="526" r:id="rId30"/>
    <p:sldId id="527" r:id="rId31"/>
    <p:sldId id="530" r:id="rId32"/>
    <p:sldId id="531" r:id="rId33"/>
    <p:sldId id="534" r:id="rId34"/>
    <p:sldId id="532" r:id="rId35"/>
    <p:sldId id="533" r:id="rId36"/>
    <p:sldId id="535" r:id="rId37"/>
    <p:sldId id="536" r:id="rId38"/>
    <p:sldId id="539" r:id="rId39"/>
    <p:sldId id="537" r:id="rId40"/>
    <p:sldId id="538" r:id="rId41"/>
    <p:sldId id="257" r:id="rId42"/>
    <p:sldId id="258" r:id="rId43"/>
    <p:sldId id="259" r:id="rId44"/>
    <p:sldId id="528" r:id="rId45"/>
    <p:sldId id="529" r:id="rId46"/>
    <p:sldId id="517" r:id="rId47"/>
    <p:sldId id="518" r:id="rId48"/>
    <p:sldId id="519" r:id="rId49"/>
    <p:sldId id="520" r:id="rId50"/>
    <p:sldId id="521" r:id="rId51"/>
    <p:sldId id="473" r:id="rId52"/>
    <p:sldId id="474" r:id="rId53"/>
    <p:sldId id="475" r:id="rId54"/>
    <p:sldId id="476" r:id="rId55"/>
    <p:sldId id="477" r:id="rId56"/>
    <p:sldId id="447" r:id="rId57"/>
    <p:sldId id="448" r:id="rId58"/>
    <p:sldId id="449" r:id="rId59"/>
    <p:sldId id="450" r:id="rId60"/>
    <p:sldId id="451" r:id="rId61"/>
    <p:sldId id="478" r:id="rId62"/>
    <p:sldId id="479" r:id="rId63"/>
    <p:sldId id="480" r:id="rId64"/>
    <p:sldId id="481" r:id="rId65"/>
    <p:sldId id="482" r:id="rId66"/>
    <p:sldId id="462" r:id="rId67"/>
    <p:sldId id="463" r:id="rId68"/>
    <p:sldId id="464" r:id="rId69"/>
    <p:sldId id="465" r:id="rId70"/>
    <p:sldId id="466" r:id="rId71"/>
    <p:sldId id="492" r:id="rId72"/>
    <p:sldId id="493" r:id="rId73"/>
    <p:sldId id="494" r:id="rId74"/>
    <p:sldId id="495" r:id="rId75"/>
    <p:sldId id="496" r:id="rId76"/>
    <p:sldId id="497" r:id="rId77"/>
    <p:sldId id="498" r:id="rId78"/>
    <p:sldId id="499" r:id="rId79"/>
    <p:sldId id="500" r:id="rId80"/>
    <p:sldId id="501" r:id="rId81"/>
    <p:sldId id="512" r:id="rId82"/>
    <p:sldId id="513" r:id="rId83"/>
    <p:sldId id="514" r:id="rId84"/>
    <p:sldId id="515" r:id="rId85"/>
    <p:sldId id="516" r:id="rId86"/>
    <p:sldId id="267" r:id="rId87"/>
    <p:sldId id="264" r:id="rId88"/>
    <p:sldId id="265" r:id="rId89"/>
    <p:sldId id="268" r:id="rId90"/>
    <p:sldId id="467" r:id="rId91"/>
    <p:sldId id="468" r:id="rId92"/>
    <p:sldId id="469" r:id="rId93"/>
    <p:sldId id="471" r:id="rId94"/>
    <p:sldId id="472" r:id="rId95"/>
    <p:sldId id="470" r:id="rId96"/>
    <p:sldId id="502" r:id="rId97"/>
    <p:sldId id="503" r:id="rId98"/>
    <p:sldId id="504" r:id="rId99"/>
    <p:sldId id="505" r:id="rId100"/>
    <p:sldId id="506" r:id="rId101"/>
    <p:sldId id="437" r:id="rId102"/>
    <p:sldId id="438" r:id="rId103"/>
    <p:sldId id="439" r:id="rId104"/>
    <p:sldId id="440" r:id="rId105"/>
    <p:sldId id="441" r:id="rId106"/>
    <p:sldId id="433" r:id="rId107"/>
    <p:sldId id="434" r:id="rId108"/>
    <p:sldId id="435" r:id="rId109"/>
    <p:sldId id="436" r:id="rId110"/>
    <p:sldId id="483" r:id="rId111"/>
    <p:sldId id="484" r:id="rId112"/>
    <p:sldId id="485" r:id="rId113"/>
    <p:sldId id="486" r:id="rId114"/>
    <p:sldId id="507" r:id="rId115"/>
    <p:sldId id="508" r:id="rId116"/>
    <p:sldId id="509" r:id="rId117"/>
    <p:sldId id="510" r:id="rId118"/>
    <p:sldId id="511" r:id="rId1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F01"/>
    <a:srgbClr val="3B2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820" autoAdjust="0"/>
  </p:normalViewPr>
  <p:slideViewPr>
    <p:cSldViewPr snapToGrid="0">
      <p:cViewPr varScale="1">
        <p:scale>
          <a:sx n="65" d="100"/>
          <a:sy n="65" d="100"/>
        </p:scale>
        <p:origin x="175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1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theme" Target="theme/theme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ableStyles" Target="tableStyle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presProps" Target="pres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12FAA-F434-4CD6-9843-BFB4663E43CF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EB6EA2-8EEE-46C9-8483-0F40B4AC24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254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326 </a:t>
            </a:r>
            <a:r>
              <a:rPr lang="fr-FR" b="1" dirty="0"/>
              <a:t>en 3 étapes</a:t>
            </a:r>
          </a:p>
          <a:p>
            <a:r>
              <a:rPr lang="fr-FR" dirty="0"/>
              <a:t>25 + 7 = 32</a:t>
            </a:r>
          </a:p>
          <a:p>
            <a:r>
              <a:rPr lang="fr-FR" dirty="0"/>
              <a:t>32 x 10 = 320</a:t>
            </a:r>
          </a:p>
          <a:p>
            <a:r>
              <a:rPr lang="fr-FR" dirty="0"/>
              <a:t>320 + 6 = 326</a:t>
            </a:r>
          </a:p>
          <a:p>
            <a:endParaRPr lang="fr-FR" dirty="0"/>
          </a:p>
          <a:p>
            <a:r>
              <a:rPr lang="fr-FR" dirty="0"/>
              <a:t>6+7 = 13</a:t>
            </a:r>
          </a:p>
          <a:p>
            <a:r>
              <a:rPr lang="fr-FR" dirty="0"/>
              <a:t>7 x 25 = 325</a:t>
            </a:r>
          </a:p>
          <a:p>
            <a:r>
              <a:rPr lang="fr-FR" dirty="0"/>
              <a:t>325+1 = 326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10-7 = 3</a:t>
            </a:r>
          </a:p>
          <a:p>
            <a:r>
              <a:rPr lang="fr-FR" dirty="0"/>
              <a:t>3 x 100 = 300</a:t>
            </a:r>
          </a:p>
          <a:p>
            <a:r>
              <a:rPr lang="fr-FR" dirty="0"/>
              <a:t>300 + 25 = 325</a:t>
            </a:r>
          </a:p>
          <a:p>
            <a:r>
              <a:rPr lang="fr-FR" dirty="0"/>
              <a:t>325 + 1 = 326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b="0" dirty="0"/>
              <a:t>3</a:t>
            </a:r>
            <a:r>
              <a:rPr lang="fr-FR" b="0" baseline="0" dirty="0"/>
              <a:t> + 2 = 5 </a:t>
            </a:r>
          </a:p>
          <a:p>
            <a:r>
              <a:rPr lang="fr-FR" b="0" baseline="0" dirty="0"/>
              <a:t>50 – 5 = 45</a:t>
            </a:r>
          </a:p>
          <a:p>
            <a:r>
              <a:rPr lang="fr-FR" b="0" baseline="0" dirty="0"/>
              <a:t>45 x 7 = 315</a:t>
            </a:r>
          </a:p>
          <a:p>
            <a:endParaRPr lang="fr-FR" b="0" baseline="0" dirty="0"/>
          </a:p>
          <a:p>
            <a:r>
              <a:rPr lang="fr-FR" b="0" baseline="0" dirty="0"/>
              <a:t>Par exemple, </a:t>
            </a:r>
            <a:r>
              <a:rPr lang="fr-FR" b="1" baseline="0" dirty="0"/>
              <a:t>en 4 étapes</a:t>
            </a:r>
          </a:p>
          <a:p>
            <a:r>
              <a:rPr lang="fr-FR" b="0" baseline="0" dirty="0"/>
              <a:t>3 + 2 = 5</a:t>
            </a:r>
          </a:p>
          <a:p>
            <a:r>
              <a:rPr lang="fr-FR" b="0" baseline="0" dirty="0"/>
              <a:t>50 – 7 = 43</a:t>
            </a:r>
          </a:p>
          <a:p>
            <a:r>
              <a:rPr lang="fr-FR" b="0" baseline="0" dirty="0"/>
              <a:t>43 x 5 = 215</a:t>
            </a:r>
          </a:p>
          <a:p>
            <a:r>
              <a:rPr lang="fr-FR" b="0" baseline="0" dirty="0"/>
              <a:t>215 + 100 = 315</a:t>
            </a:r>
          </a:p>
          <a:p>
            <a:endParaRPr lang="fr-FR" b="0" baseline="0" dirty="0"/>
          </a:p>
          <a:p>
            <a:r>
              <a:rPr lang="fr-FR" b="0" baseline="0" dirty="0"/>
              <a:t>En utilisant les 4 opérations</a:t>
            </a:r>
          </a:p>
          <a:p>
            <a:r>
              <a:rPr lang="fr-FR" b="0" baseline="0" dirty="0"/>
              <a:t>100 + 3 = 103</a:t>
            </a:r>
          </a:p>
          <a:p>
            <a:r>
              <a:rPr lang="fr-FR" b="0" baseline="0" dirty="0"/>
              <a:t>103 x 7 = 721</a:t>
            </a:r>
          </a:p>
          <a:p>
            <a:r>
              <a:rPr lang="fr-FR" b="0" baseline="0" dirty="0"/>
              <a:t>721 + 9 = 730</a:t>
            </a:r>
          </a:p>
          <a:p>
            <a:r>
              <a:rPr lang="fr-FR" b="0" baseline="0" dirty="0"/>
              <a:t>730 : 2 = 365</a:t>
            </a:r>
          </a:p>
          <a:p>
            <a:r>
              <a:rPr lang="fr-FR" b="0" baseline="0" dirty="0"/>
              <a:t>365 – 50 = 315</a:t>
            </a:r>
          </a:p>
          <a:p>
            <a:endParaRPr lang="fr-FR" b="0" baseline="0" dirty="0"/>
          </a:p>
          <a:p>
            <a:r>
              <a:rPr lang="fr-FR" b="0" baseline="0" dirty="0"/>
              <a:t>En utilisant tous les nombres</a:t>
            </a:r>
          </a:p>
          <a:p>
            <a:r>
              <a:rPr lang="fr-FR" b="0" baseline="0" dirty="0"/>
              <a:t>50 – 9 = 41</a:t>
            </a:r>
          </a:p>
          <a:p>
            <a:r>
              <a:rPr lang="fr-FR" b="0" baseline="0" dirty="0"/>
              <a:t>100 – 2 = 98</a:t>
            </a:r>
          </a:p>
          <a:p>
            <a:r>
              <a:rPr lang="fr-FR" b="0" baseline="0" dirty="0"/>
              <a:t>98 + 5 = 105</a:t>
            </a:r>
          </a:p>
          <a:p>
            <a:r>
              <a:rPr lang="fr-FR" b="0" baseline="0" dirty="0"/>
              <a:t>3 x 105 = 315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2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108 - 3 = 105</a:t>
            </a:r>
          </a:p>
          <a:p>
            <a:endParaRPr lang="fr-FR" dirty="0"/>
          </a:p>
          <a:p>
            <a:r>
              <a:rPr lang="fr-FR" dirty="0"/>
              <a:t>En 3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+ 9 = 21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 + 2 = 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21 x 5 = 105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  <a:endParaRPr lang="fr-FR" dirty="0"/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2 = 10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+ 3 = 13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13 x 9 = 117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117 - 12 = 105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05741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102 </a:t>
            </a:r>
            <a:r>
              <a:rPr lang="fr-FR" b="1" dirty="0"/>
              <a:t>en 3 étapes</a:t>
            </a:r>
          </a:p>
          <a:p>
            <a:r>
              <a:rPr lang="fr-FR" dirty="0"/>
              <a:t>75 + 25 = 100</a:t>
            </a:r>
          </a:p>
          <a:p>
            <a:r>
              <a:rPr lang="fr-FR" dirty="0"/>
              <a:t>5 – 3 = 2</a:t>
            </a:r>
          </a:p>
          <a:p>
            <a:r>
              <a:rPr lang="fr-FR" dirty="0"/>
              <a:t>100 + 2 = 102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74747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101 </a:t>
            </a:r>
            <a:r>
              <a:rPr lang="fr-FR" b="1" dirty="0"/>
              <a:t>en 2 étapes</a:t>
            </a:r>
          </a:p>
          <a:p>
            <a:r>
              <a:rPr lang="fr-FR" dirty="0"/>
              <a:t>12 x 8 = 96</a:t>
            </a:r>
          </a:p>
          <a:p>
            <a:r>
              <a:rPr lang="fr-FR" dirty="0"/>
              <a:t>96 + 5 = 101</a:t>
            </a:r>
          </a:p>
          <a:p>
            <a:endParaRPr lang="fr-FR" dirty="0"/>
          </a:p>
          <a:p>
            <a:r>
              <a:rPr lang="fr-FR" dirty="0"/>
              <a:t>101 </a:t>
            </a:r>
            <a:r>
              <a:rPr lang="fr-FR" b="1" dirty="0"/>
              <a:t>en 3 étapes</a:t>
            </a:r>
          </a:p>
          <a:p>
            <a:r>
              <a:rPr lang="fr-FR" dirty="0"/>
              <a:t>15 x 5 = 75</a:t>
            </a:r>
          </a:p>
          <a:p>
            <a:r>
              <a:rPr lang="fr-FR" dirty="0"/>
              <a:t>75 + 25 = 100</a:t>
            </a:r>
          </a:p>
          <a:p>
            <a:r>
              <a:rPr lang="fr-FR" dirty="0"/>
              <a:t>100 + 1 = 101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612731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100 en 2 étapes</a:t>
            </a:r>
          </a:p>
          <a:p>
            <a:endParaRPr lang="nl-NL" dirty="0"/>
          </a:p>
          <a:p>
            <a:r>
              <a:rPr lang="nl-NL" dirty="0"/>
              <a:t>4 + 1 = 5</a:t>
            </a:r>
            <a:br>
              <a:rPr lang="nl-NL" dirty="0"/>
            </a:br>
            <a:r>
              <a:rPr lang="nl-NL" dirty="0"/>
              <a:t>20 x 5 = 100</a:t>
            </a:r>
          </a:p>
          <a:p>
            <a:br>
              <a:rPr lang="nl-NL" dirty="0"/>
            </a:br>
            <a:r>
              <a:rPr lang="nl-NL" dirty="0"/>
              <a:t>12 x 8 = 96</a:t>
            </a:r>
            <a:br>
              <a:rPr lang="nl-NL" dirty="0"/>
            </a:br>
            <a:r>
              <a:rPr lang="nl-NL" dirty="0"/>
              <a:t>96 + 4 = 100</a:t>
            </a:r>
            <a:br>
              <a:rPr lang="nl-NL" dirty="0"/>
            </a:br>
            <a:endParaRPr lang="nl-NL" dirty="0"/>
          </a:p>
          <a:p>
            <a:r>
              <a:rPr lang="nl-NL" dirty="0"/>
              <a:t>12 - 7 = 5</a:t>
            </a:r>
            <a:br>
              <a:rPr lang="nl-NL" dirty="0"/>
            </a:br>
            <a:r>
              <a:rPr lang="nl-NL" dirty="0"/>
              <a:t>20 x 5 = 100</a:t>
            </a:r>
            <a:endParaRPr lang="fr-FR" dirty="0"/>
          </a:p>
          <a:p>
            <a:endParaRPr lang="fr-FR" dirty="0"/>
          </a:p>
          <a:p>
            <a:r>
              <a:rPr lang="fr-FR" dirty="0"/>
              <a:t>100 </a:t>
            </a:r>
            <a:r>
              <a:rPr lang="fr-FR" b="1" dirty="0"/>
              <a:t>en 3 étapes</a:t>
            </a:r>
          </a:p>
          <a:p>
            <a:r>
              <a:rPr lang="fr-FR" dirty="0"/>
              <a:t>20 x 4 = 80</a:t>
            </a:r>
          </a:p>
          <a:p>
            <a:r>
              <a:rPr lang="fr-FR" dirty="0"/>
              <a:t>12 + 8 = 20</a:t>
            </a:r>
          </a:p>
          <a:p>
            <a:r>
              <a:rPr lang="fr-FR" dirty="0"/>
              <a:t>20 + 80 = 100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952141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99 en 2 </a:t>
            </a:r>
            <a:r>
              <a:rPr lang="nl-NL" b="1" dirty="0" err="1"/>
              <a:t>étapes</a:t>
            </a:r>
            <a:r>
              <a:rPr lang="nl-NL" b="1" dirty="0"/>
              <a:t> </a:t>
            </a:r>
          </a:p>
          <a:p>
            <a:r>
              <a:rPr lang="nl-NL" dirty="0"/>
              <a:t>12 - 3 = 9</a:t>
            </a:r>
            <a:br>
              <a:rPr lang="nl-NL" dirty="0"/>
            </a:br>
            <a:r>
              <a:rPr lang="nl-NL" dirty="0"/>
              <a:t>11 x 9 = 99</a:t>
            </a:r>
            <a:br>
              <a:rPr lang="nl-NL" dirty="0"/>
            </a:br>
            <a:endParaRPr lang="nl-NL" dirty="0"/>
          </a:p>
          <a:p>
            <a:r>
              <a:rPr lang="nl-NL" dirty="0"/>
              <a:t>12 x 8 = 96</a:t>
            </a:r>
            <a:br>
              <a:rPr lang="nl-NL" dirty="0"/>
            </a:br>
            <a:r>
              <a:rPr lang="nl-NL" dirty="0"/>
              <a:t>96 + 3 = 99</a:t>
            </a:r>
          </a:p>
          <a:p>
            <a:endParaRPr lang="nl-NL" dirty="0"/>
          </a:p>
          <a:p>
            <a:r>
              <a:rPr lang="fr-FR" dirty="0"/>
              <a:t>99 </a:t>
            </a:r>
            <a:r>
              <a:rPr lang="fr-FR" b="1" dirty="0"/>
              <a:t>en 3 étapes</a:t>
            </a:r>
          </a:p>
          <a:p>
            <a:r>
              <a:rPr lang="fr-FR" dirty="0"/>
              <a:t>4 – 3 =1</a:t>
            </a:r>
          </a:p>
          <a:p>
            <a:r>
              <a:rPr lang="fr-FR" dirty="0"/>
              <a:t>1 + 8 = 9</a:t>
            </a:r>
          </a:p>
          <a:p>
            <a:r>
              <a:rPr lang="fr-FR" dirty="0"/>
              <a:t>9 x 11 = 99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873130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98 </a:t>
            </a:r>
            <a:r>
              <a:rPr lang="fr-FR" b="1" dirty="0"/>
              <a:t>en 3 étapes</a:t>
            </a:r>
          </a:p>
          <a:p>
            <a:r>
              <a:rPr lang="fr-FR" dirty="0"/>
              <a:t>20 x 5 = 100</a:t>
            </a:r>
          </a:p>
          <a:p>
            <a:r>
              <a:rPr lang="fr-FR" dirty="0"/>
              <a:t>100 – 11 = 89</a:t>
            </a:r>
          </a:p>
          <a:p>
            <a:r>
              <a:rPr lang="fr-FR" dirty="0"/>
              <a:t>89 + 9 = 98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1623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8 / 1 = 8</a:t>
            </a:r>
            <a:br>
              <a:rPr lang="en-US" dirty="0"/>
            </a:br>
            <a:r>
              <a:rPr lang="en-US" dirty="0"/>
              <a:t>25 - 8 = 17</a:t>
            </a:r>
            <a:br>
              <a:rPr lang="en-US" dirty="0"/>
            </a:br>
            <a:r>
              <a:rPr lang="en-US" dirty="0"/>
              <a:t>17 x 5 = 85</a:t>
            </a:r>
            <a:br>
              <a:rPr lang="en-US" dirty="0"/>
            </a:br>
            <a:r>
              <a:rPr lang="en-US" dirty="0"/>
              <a:t>85 + 3 = 88</a:t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/>
              <a:t>8 / 1 = 8</a:t>
            </a:r>
            <a:br>
              <a:rPr lang="en-US" dirty="0"/>
            </a:br>
            <a:r>
              <a:rPr lang="en-US" dirty="0"/>
              <a:t>25 - 8 = 17</a:t>
            </a:r>
            <a:br>
              <a:rPr lang="en-US" dirty="0"/>
            </a:br>
            <a:r>
              <a:rPr lang="en-US" dirty="0"/>
              <a:t>10 x 7 = 70</a:t>
            </a:r>
            <a:br>
              <a:rPr lang="en-US" dirty="0"/>
            </a:br>
            <a:r>
              <a:rPr lang="en-US" dirty="0"/>
              <a:t>70 + 17 = 87</a:t>
            </a:r>
          </a:p>
          <a:p>
            <a:br>
              <a:rPr lang="en-US" dirty="0"/>
            </a:br>
            <a:r>
              <a:rPr lang="en-US" dirty="0"/>
              <a:t>7 / 1 = 7</a:t>
            </a:r>
            <a:br>
              <a:rPr lang="en-US" dirty="0"/>
            </a:br>
            <a:r>
              <a:rPr lang="en-US" dirty="0"/>
              <a:t>10 x 7 = 70</a:t>
            </a:r>
            <a:br>
              <a:rPr lang="en-US" dirty="0"/>
            </a:br>
            <a:r>
              <a:rPr lang="en-US" dirty="0"/>
              <a:t>70 - 8 = 62</a:t>
            </a:r>
            <a:br>
              <a:rPr lang="en-US" dirty="0"/>
            </a:br>
            <a:r>
              <a:rPr lang="en-US" dirty="0"/>
              <a:t>62 + 25 = 87</a:t>
            </a:r>
          </a:p>
          <a:p>
            <a:endParaRPr lang="en-US" dirty="0"/>
          </a:p>
          <a:p>
            <a:r>
              <a:rPr lang="fr-FR" dirty="0"/>
              <a:t>25 / 1 = 25</a:t>
            </a:r>
            <a:br>
              <a:rPr lang="fr-FR" dirty="0"/>
            </a:br>
            <a:r>
              <a:rPr lang="fr-FR" dirty="0"/>
              <a:t>25 - 8 = 17</a:t>
            </a:r>
            <a:br>
              <a:rPr lang="fr-FR" dirty="0"/>
            </a:br>
            <a:r>
              <a:rPr lang="fr-FR" dirty="0"/>
              <a:t>10 x 7 = 70</a:t>
            </a:r>
            <a:br>
              <a:rPr lang="fr-FR" dirty="0"/>
            </a:br>
            <a:r>
              <a:rPr lang="fr-FR" dirty="0"/>
              <a:t>70 + 17 = 87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50 - 8 = 42</a:t>
            </a:r>
            <a:br>
              <a:rPr lang="en-US" dirty="0"/>
            </a:br>
            <a:r>
              <a:rPr lang="en-US" dirty="0"/>
              <a:t>42 x 10 = 420</a:t>
            </a:r>
            <a:br>
              <a:rPr lang="en-US" dirty="0"/>
            </a:br>
            <a:r>
              <a:rPr lang="en-US" dirty="0"/>
              <a:t>420 / 5 = 84</a:t>
            </a:r>
            <a:br>
              <a:rPr lang="en-US" dirty="0"/>
            </a:br>
            <a:r>
              <a:rPr lang="en-US" dirty="0"/>
              <a:t>84 + 1 = 85</a:t>
            </a:r>
            <a:br>
              <a:rPr lang="en-US" dirty="0"/>
            </a:br>
            <a:endParaRPr lang="en-US" dirty="0"/>
          </a:p>
          <a:p>
            <a:r>
              <a:rPr lang="en-US" dirty="0"/>
              <a:t>50 - 8 = 42</a:t>
            </a:r>
            <a:br>
              <a:rPr lang="en-US" dirty="0"/>
            </a:br>
            <a:r>
              <a:rPr lang="en-US" dirty="0"/>
              <a:t>10 / 5 = 2</a:t>
            </a:r>
            <a:br>
              <a:rPr lang="en-US" dirty="0"/>
            </a:br>
            <a:r>
              <a:rPr lang="en-US" dirty="0"/>
              <a:t>42 x 2 = 84</a:t>
            </a:r>
            <a:br>
              <a:rPr lang="en-US" dirty="0"/>
            </a:br>
            <a:r>
              <a:rPr lang="en-US" dirty="0"/>
              <a:t>84 + 1 = 85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en-US" dirty="0"/>
              <a:t>3 - 1 = 2</a:t>
            </a:r>
            <a:br>
              <a:rPr lang="en-US" dirty="0"/>
            </a:br>
            <a:r>
              <a:rPr lang="en-US" dirty="0"/>
              <a:t>4 / 2 = 2</a:t>
            </a:r>
            <a:br>
              <a:rPr lang="en-US" dirty="0"/>
            </a:br>
            <a:r>
              <a:rPr lang="en-US" dirty="0"/>
              <a:t>10 + 2 = 12</a:t>
            </a:r>
            <a:br>
              <a:rPr lang="en-US" dirty="0"/>
            </a:br>
            <a:r>
              <a:rPr lang="en-US" dirty="0"/>
              <a:t>12 x 7 = 84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109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dirty="0"/>
              <a:t>75+2= 77</a:t>
            </a:r>
          </a:p>
          <a:p>
            <a:r>
              <a:rPr lang="fr-FR" dirty="0"/>
              <a:t>77x4=308</a:t>
            </a:r>
          </a:p>
          <a:p>
            <a:r>
              <a:rPr lang="fr-FR" dirty="0"/>
              <a:t>308+4=312</a:t>
            </a:r>
          </a:p>
          <a:p>
            <a:endParaRPr lang="fr-FR" dirty="0"/>
          </a:p>
          <a:p>
            <a:r>
              <a:rPr lang="fr-FR" dirty="0"/>
              <a:t>75-2=73</a:t>
            </a:r>
          </a:p>
          <a:p>
            <a:r>
              <a:rPr lang="fr-FR" dirty="0"/>
              <a:t>73x4=292</a:t>
            </a:r>
          </a:p>
          <a:p>
            <a:r>
              <a:rPr lang="fr-FR" dirty="0"/>
              <a:t>292+20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20:2=10</a:t>
            </a:r>
          </a:p>
          <a:p>
            <a:r>
              <a:rPr lang="fr-FR" dirty="0"/>
              <a:t>10+2=12</a:t>
            </a:r>
          </a:p>
          <a:p>
            <a:r>
              <a:rPr lang="fr-FR" dirty="0"/>
              <a:t>75x4=300</a:t>
            </a:r>
          </a:p>
          <a:p>
            <a:r>
              <a:rPr lang="fr-FR" dirty="0"/>
              <a:t>300 + 12 = 312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4 - 3 = 1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+ 1 = 81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dirty="0">
                <a:effectLst/>
              </a:rPr>
              <a:t>20 / 5 = 4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10 x 8 = 80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80 + 4 = 84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84 - 3 = 81</a:t>
            </a:r>
            <a:br>
              <a:rPr lang="fr-FR" dirty="0">
                <a:effectLst/>
              </a:rPr>
            </a:b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80 - 3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+ 4 = 81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8 = 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/ 5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80 + 4 = 84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84 - 3 = 81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12 = 180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180 / 2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2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6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  <a:br>
              <a:rPr lang="fr-FR" dirty="0">
                <a:effectLst/>
              </a:rPr>
            </a:b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2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+ 6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6 = 90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90 - 10 = 80</a:t>
            </a:r>
            <a:br>
              <a:rPr lang="en-US" dirty="0"/>
            </a:b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5 - 4 = 1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+ 1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77 - 4 = 73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73 + 5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+ 5 = 82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82 - 4 = 78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 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x 7 = 77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/ 3 = 4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77 - 4 = 73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73 + 5 = 78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endParaRPr lang="en-US" dirty="0"/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30 / 2 = 15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15 - 9 = 6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6 = 72</a:t>
            </a:r>
            <a:br>
              <a:rPr lang="fr-FR" dirty="0"/>
            </a:b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72 + 5 = 77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26 x 7 = 182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182 – 5 = 177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177 ÷ 3 = 59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59 + 8 = 67</a:t>
            </a:r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en-US" b="1" dirty="0"/>
              <a:t>MATHADOR 7 pts</a:t>
            </a:r>
          </a:p>
          <a:p>
            <a:r>
              <a:rPr lang="en-US" dirty="0">
                <a:effectLst/>
              </a:rPr>
              <a:t>7 - 3 = 4</a:t>
            </a:r>
          </a:p>
          <a:p>
            <a:r>
              <a:rPr lang="en-US" dirty="0">
                <a:effectLst/>
              </a:rPr>
              <a:t>26 - 8 = 18</a:t>
            </a:r>
          </a:p>
          <a:p>
            <a:r>
              <a:rPr lang="en-US" dirty="0">
                <a:effectLst/>
              </a:rPr>
              <a:t>18 x 4 = 72</a:t>
            </a:r>
          </a:p>
          <a:p>
            <a:r>
              <a:rPr lang="en-US" dirty="0">
                <a:effectLst/>
              </a:rPr>
              <a:t>72 - 5 = 67</a:t>
            </a:r>
          </a:p>
          <a:p>
            <a:endParaRPr lang="en-US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6 pts</a:t>
            </a:r>
          </a:p>
          <a:p>
            <a:r>
              <a:rPr lang="fr-FR" dirty="0">
                <a:effectLst/>
              </a:rPr>
              <a:t>26 x 8 = 208</a:t>
            </a:r>
          </a:p>
          <a:p>
            <a:r>
              <a:rPr lang="fr-FR" dirty="0">
                <a:effectLst/>
              </a:rPr>
              <a:t>208 – 7 = 201</a:t>
            </a:r>
          </a:p>
          <a:p>
            <a:r>
              <a:rPr lang="fr-FR" dirty="0">
                <a:effectLst/>
              </a:rPr>
              <a:t>201</a:t>
            </a:r>
            <a:r>
              <a:rPr lang="fr-FR" baseline="0" dirty="0">
                <a:effectLst/>
              </a:rPr>
              <a:t> ÷ </a:t>
            </a:r>
            <a:r>
              <a:rPr lang="fr-FR" dirty="0">
                <a:effectLst/>
              </a:rPr>
              <a:t>3 = 67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dirty="0">
                <a:effectLst/>
              </a:rPr>
              <a:t>5 – 3 = 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26 x 2 = 52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52 + 7 = 59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59 + 8 = 67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503769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8 – 4 = 4</a:t>
            </a:r>
          </a:p>
          <a:p>
            <a:r>
              <a:rPr lang="en-US" dirty="0">
                <a:effectLst/>
              </a:rPr>
              <a:t>12 ÷ 4 = 3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19 + 3 = 22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22 x 3 = 66</a:t>
            </a:r>
          </a:p>
          <a:p>
            <a:endParaRPr lang="en-US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  <a:endParaRPr lang="en-US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+ 3 = 22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 x 12 = 264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4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264 ÷ 4 = 66</a:t>
            </a:r>
          </a:p>
          <a:p>
            <a:endParaRPr lang="fr-FR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4 = 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+ 3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– 8 = 11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 x 6 = 66</a:t>
            </a:r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dirty="0">
                <a:effectLst/>
              </a:rPr>
              <a:t>19 + 3 = 22</a:t>
            </a:r>
          </a:p>
          <a:p>
            <a:r>
              <a:rPr lang="fr-FR" dirty="0">
                <a:effectLst/>
              </a:rPr>
              <a:t>12</a:t>
            </a:r>
            <a:r>
              <a:rPr lang="fr-FR" baseline="0" dirty="0">
                <a:effectLst/>
              </a:rPr>
              <a:t> ÷ </a:t>
            </a:r>
            <a:r>
              <a:rPr lang="fr-FR" dirty="0">
                <a:effectLst/>
              </a:rPr>
              <a:t>4 = 3</a:t>
            </a:r>
          </a:p>
          <a:p>
            <a:r>
              <a:rPr lang="fr-FR" dirty="0">
                <a:effectLst/>
              </a:rPr>
              <a:t>22</a:t>
            </a:r>
            <a:r>
              <a:rPr lang="fr-FR" baseline="0" dirty="0">
                <a:effectLst/>
              </a:rPr>
              <a:t> x 3 = 66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4 pts</a:t>
            </a:r>
          </a:p>
          <a:p>
            <a:r>
              <a:rPr lang="fr-FR" dirty="0">
                <a:effectLst/>
              </a:rPr>
              <a:t>8 x 4 = 32</a:t>
            </a:r>
          </a:p>
          <a:p>
            <a:r>
              <a:rPr lang="fr-FR" dirty="0">
                <a:effectLst/>
              </a:rPr>
              <a:t>32 + 19 = 51</a:t>
            </a:r>
          </a:p>
          <a:p>
            <a:r>
              <a:rPr lang="fr-FR" dirty="0">
                <a:effectLst/>
              </a:rPr>
              <a:t>51 + 12 = 63</a:t>
            </a:r>
          </a:p>
          <a:p>
            <a:r>
              <a:rPr lang="fr-FR" dirty="0">
                <a:effectLst/>
              </a:rPr>
              <a:t>63 + 3 = 66</a:t>
            </a:r>
          </a:p>
          <a:p>
            <a:endParaRPr lang="fr-FR" dirty="0">
              <a:effectLst/>
            </a:endParaRPr>
          </a:p>
          <a:p>
            <a:r>
              <a:rPr lang="fr-FR" dirty="0">
                <a:effectLst/>
              </a:rPr>
              <a:t>Ou 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+ 3 = 15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 + 15 = 34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x 4 = 32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 + 32 = 66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252918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en-US" dirty="0">
                <a:effectLst/>
              </a:rPr>
              <a:t>8 + 7 = 15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15 x 9 = 135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135 – 5 = 130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130 ÷ 2 = 65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6 pts</a:t>
            </a:r>
          </a:p>
          <a:p>
            <a:r>
              <a:rPr lang="fr-FR" dirty="0">
                <a:effectLst/>
              </a:rPr>
              <a:t>9 x 2 = 18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18 – 8</a:t>
            </a:r>
            <a:r>
              <a:rPr lang="fr-FR" baseline="0" dirty="0">
                <a:effectLst/>
              </a:rPr>
              <a:t> </a:t>
            </a:r>
            <a:r>
              <a:rPr lang="fr-FR" dirty="0">
                <a:effectLst/>
              </a:rPr>
              <a:t>= 10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10 x 7 = 70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70 – 5</a:t>
            </a:r>
            <a:r>
              <a:rPr lang="fr-FR" baseline="0" dirty="0">
                <a:effectLst/>
              </a:rPr>
              <a:t> </a:t>
            </a:r>
            <a:r>
              <a:rPr lang="fr-FR" dirty="0">
                <a:effectLst/>
              </a:rPr>
              <a:t>= 65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5 pts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8 = 72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 – 5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67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67 – 2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65</a:t>
            </a:r>
          </a:p>
          <a:p>
            <a:endParaRPr lang="fr-FR" dirty="0">
              <a:effectLst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MATHADOR 2 pts</a:t>
            </a:r>
          </a:p>
          <a:p>
            <a:r>
              <a:rPr lang="en-US" dirty="0">
                <a:effectLst/>
              </a:rPr>
              <a:t>9 x 7 = 63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63 + 2 = 65</a:t>
            </a:r>
            <a:br>
              <a:rPr lang="en-US" dirty="0">
                <a:effectLst/>
              </a:rPr>
            </a:br>
            <a:endParaRPr lang="en-US" dirty="0">
              <a:effectLst/>
            </a:endParaRPr>
          </a:p>
          <a:p>
            <a:r>
              <a:rPr lang="en-US" dirty="0" err="1">
                <a:effectLst/>
              </a:rPr>
              <a:t>Ou</a:t>
            </a:r>
            <a:endParaRPr lang="en-US" dirty="0">
              <a:effectLst/>
            </a:endParaRPr>
          </a:p>
          <a:p>
            <a:r>
              <a:rPr lang="en-US" dirty="0">
                <a:effectLst/>
              </a:rPr>
              <a:t>8 x 7 = 56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56 + 9 = 65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891210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÷ 3 = 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+ 3 = 24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 – 8 = 16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x 4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÷ 3 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+ 7 = 16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4 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 x 4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– 9 = 12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3 = 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+ 4 = 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x 8 = 64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67531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MATHADOR 13 pts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8 ÷ 2 = 4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 – 4</a:t>
            </a:r>
            <a:r>
              <a:rPr lang="fr-FR" b="0" i="0" u="none" strike="noStrike" baseline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= 3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+ 9 = 21</a:t>
            </a: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21 x 3 = 63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u="none" strike="noStrike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Ou</a:t>
            </a:r>
          </a:p>
          <a:p>
            <a:endParaRPr lang="fr-FR" b="0" i="0" u="none" strike="noStrike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– 7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2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+ 1 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7 = 63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 ÷ 2 = 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+ 6 = 14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 – 7</a:t>
            </a:r>
            <a:r>
              <a:rPr lang="fr-F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 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 x 7 = 63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b="0" dirty="0"/>
              <a:t>9x5=45</a:t>
            </a:r>
          </a:p>
          <a:p>
            <a:r>
              <a:rPr lang="fr-FR" b="0" dirty="0"/>
              <a:t>45x7=315</a:t>
            </a:r>
          </a:p>
          <a:p>
            <a:r>
              <a:rPr lang="fr-FR" b="0" dirty="0"/>
              <a:t>315-4=311</a:t>
            </a:r>
          </a:p>
          <a:p>
            <a:endParaRPr lang="fr-FR" b="0" dirty="0"/>
          </a:p>
          <a:p>
            <a:endParaRPr lang="fr-FR" b="1" dirty="0"/>
          </a:p>
          <a:p>
            <a:r>
              <a:rPr lang="fr-FR" b="1" dirty="0"/>
              <a:t>Contrainte : en utilisant la division</a:t>
            </a:r>
          </a:p>
          <a:p>
            <a:r>
              <a:rPr lang="fr-FR" dirty="0"/>
              <a:t>25:5=5</a:t>
            </a:r>
          </a:p>
          <a:p>
            <a:r>
              <a:rPr lang="fr-FR" dirty="0"/>
              <a:t>75+5=80</a:t>
            </a:r>
          </a:p>
          <a:p>
            <a:r>
              <a:rPr lang="fr-FR" dirty="0"/>
              <a:t>80x4=320</a:t>
            </a:r>
          </a:p>
          <a:p>
            <a:r>
              <a:rPr lang="fr-FR" dirty="0"/>
              <a:t>320-9=311</a:t>
            </a:r>
          </a:p>
          <a:p>
            <a:endParaRPr lang="fr-FR" dirty="0"/>
          </a:p>
          <a:p>
            <a:r>
              <a:rPr lang="fr-FR" dirty="0"/>
              <a:t>25x9=225</a:t>
            </a:r>
          </a:p>
          <a:p>
            <a:r>
              <a:rPr lang="fr-FR" dirty="0"/>
              <a:t>225:5=45</a:t>
            </a:r>
          </a:p>
          <a:p>
            <a:r>
              <a:rPr lang="fr-FR" dirty="0"/>
              <a:t>45x7=315</a:t>
            </a:r>
          </a:p>
          <a:p>
            <a:r>
              <a:rPr lang="fr-FR" dirty="0"/>
              <a:t>315-4=311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b="1" dirty="0"/>
              <a:t>En trois étapes</a:t>
            </a:r>
          </a:p>
          <a:p>
            <a:r>
              <a:rPr lang="fr-FR" dirty="0"/>
              <a:t>25+4 = 29</a:t>
            </a:r>
          </a:p>
          <a:p>
            <a:r>
              <a:rPr lang="fr-FR" dirty="0"/>
              <a:t>29 x 11= 319</a:t>
            </a:r>
          </a:p>
          <a:p>
            <a:r>
              <a:rPr lang="fr-FR" dirty="0"/>
              <a:t>319 – 9= 310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100 – 4= 96</a:t>
            </a:r>
          </a:p>
          <a:p>
            <a:r>
              <a:rPr lang="fr-FR" dirty="0"/>
              <a:t>225 + 96 = 321</a:t>
            </a:r>
          </a:p>
          <a:p>
            <a:r>
              <a:rPr lang="fr-FR" dirty="0"/>
              <a:t>321 – 11 = 310</a:t>
            </a:r>
          </a:p>
          <a:p>
            <a:endParaRPr lang="fr-FR" dirty="0"/>
          </a:p>
          <a:p>
            <a:r>
              <a:rPr lang="fr-FR" dirty="0"/>
              <a:t>9-4 =5</a:t>
            </a:r>
          </a:p>
          <a:p>
            <a:r>
              <a:rPr lang="fr-FR" dirty="0"/>
              <a:t>11x 5 = 55</a:t>
            </a:r>
          </a:p>
          <a:p>
            <a:r>
              <a:rPr lang="fr-FR" dirty="0"/>
              <a:t>100+ 55= 155</a:t>
            </a:r>
          </a:p>
          <a:p>
            <a:r>
              <a:rPr lang="fr-FR" dirty="0"/>
              <a:t>155 x 2= 310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4 étapes</a:t>
            </a:r>
          </a:p>
          <a:p>
            <a:r>
              <a:rPr lang="fr-FR" dirty="0"/>
              <a:t>25- 10=15</a:t>
            </a:r>
          </a:p>
          <a:p>
            <a:r>
              <a:rPr lang="fr-FR" dirty="0"/>
              <a:t>25 + 15 = 40</a:t>
            </a:r>
          </a:p>
          <a:p>
            <a:r>
              <a:rPr lang="fr-FR" dirty="0"/>
              <a:t>40x8 = 320</a:t>
            </a:r>
          </a:p>
          <a:p>
            <a:r>
              <a:rPr lang="fr-FR" dirty="0"/>
              <a:t>320 – 11= 309</a:t>
            </a:r>
          </a:p>
          <a:p>
            <a:endParaRPr lang="fr-FR" dirty="0"/>
          </a:p>
          <a:p>
            <a:r>
              <a:rPr lang="fr-FR" dirty="0"/>
              <a:t>8:2= 4</a:t>
            </a:r>
          </a:p>
          <a:p>
            <a:r>
              <a:rPr lang="fr-FR" dirty="0"/>
              <a:t>25+4= 29</a:t>
            </a:r>
          </a:p>
          <a:p>
            <a:r>
              <a:rPr lang="fr-FR" dirty="0"/>
              <a:t>29x 11= 319</a:t>
            </a:r>
          </a:p>
          <a:p>
            <a:r>
              <a:rPr lang="fr-FR" dirty="0"/>
              <a:t>319 – 10= 309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3 étapes</a:t>
            </a:r>
          </a:p>
          <a:p>
            <a:r>
              <a:rPr lang="fr-FR" dirty="0"/>
              <a:t>25 – 3= 22</a:t>
            </a:r>
          </a:p>
          <a:p>
            <a:r>
              <a:rPr lang="fr-FR" dirty="0"/>
              <a:t>9+5 = 14</a:t>
            </a:r>
          </a:p>
          <a:p>
            <a:r>
              <a:rPr lang="fr-FR" dirty="0"/>
              <a:t>22 x 14 = 308</a:t>
            </a:r>
          </a:p>
          <a:p>
            <a:endParaRPr lang="fr-FR" b="1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75+5= 80</a:t>
            </a:r>
          </a:p>
          <a:p>
            <a:r>
              <a:rPr lang="fr-FR" dirty="0"/>
              <a:t>80+3=83</a:t>
            </a:r>
          </a:p>
          <a:p>
            <a:r>
              <a:rPr lang="fr-FR" dirty="0"/>
              <a:t>25x9=225</a:t>
            </a:r>
          </a:p>
          <a:p>
            <a:r>
              <a:rPr lang="fr-FR" dirty="0"/>
              <a:t>225+83=308</a:t>
            </a:r>
          </a:p>
          <a:p>
            <a:endParaRPr lang="fr-FR" dirty="0"/>
          </a:p>
          <a:p>
            <a:r>
              <a:rPr lang="fr-FR" b="1" dirty="0"/>
              <a:t>En 4 étapes avec contrainte division</a:t>
            </a:r>
          </a:p>
          <a:p>
            <a:r>
              <a:rPr lang="fr-FR" dirty="0"/>
              <a:t>75:3= 25</a:t>
            </a:r>
          </a:p>
          <a:p>
            <a:r>
              <a:rPr lang="fr-FR" dirty="0"/>
              <a:t>25 – 3= 22</a:t>
            </a:r>
          </a:p>
          <a:p>
            <a:r>
              <a:rPr lang="fr-FR" dirty="0"/>
              <a:t>9+5=14</a:t>
            </a:r>
          </a:p>
          <a:p>
            <a:r>
              <a:rPr lang="fr-FR"/>
              <a:t>22x14 = 308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305 en 3 étapes</a:t>
            </a:r>
          </a:p>
          <a:p>
            <a:r>
              <a:rPr lang="fr-FR" dirty="0"/>
              <a:t>8 x 25 = 200</a:t>
            </a:r>
          </a:p>
          <a:p>
            <a:r>
              <a:rPr lang="fr-FR" dirty="0"/>
              <a:t>200 + 100 = 300</a:t>
            </a:r>
          </a:p>
          <a:p>
            <a:r>
              <a:rPr lang="fr-FR" dirty="0"/>
              <a:t>300 + 5 = 305</a:t>
            </a:r>
          </a:p>
          <a:p>
            <a:endParaRPr lang="fr-FR" b="1" dirty="0"/>
          </a:p>
          <a:p>
            <a:r>
              <a:rPr lang="fr-FR" b="1" dirty="0"/>
              <a:t>305 en 4 étapes</a:t>
            </a:r>
          </a:p>
          <a:p>
            <a:r>
              <a:rPr lang="fr-FR" dirty="0"/>
              <a:t>8 x 4 = 32</a:t>
            </a:r>
          </a:p>
          <a:p>
            <a:r>
              <a:rPr lang="fr-FR" dirty="0"/>
              <a:t>32 - 2= 30</a:t>
            </a:r>
          </a:p>
          <a:p>
            <a:r>
              <a:rPr lang="fr-FR" dirty="0"/>
              <a:t>30 x 10= 300</a:t>
            </a:r>
          </a:p>
          <a:p>
            <a:r>
              <a:rPr lang="fr-FR" dirty="0"/>
              <a:t>300 + 5 = 305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304 en deux étapes</a:t>
            </a:r>
          </a:p>
          <a:p>
            <a:r>
              <a:rPr lang="fr-FR" dirty="0"/>
              <a:t>12 x 25 = 300</a:t>
            </a:r>
          </a:p>
          <a:p>
            <a:r>
              <a:rPr lang="fr-FR" dirty="0"/>
              <a:t>300 + 4 = 304</a:t>
            </a:r>
            <a:endParaRPr lang="fr-FR" b="1" dirty="0"/>
          </a:p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303 </a:t>
            </a:r>
            <a:r>
              <a:rPr lang="fr-FR" b="1" dirty="0"/>
              <a:t>en 3 étapes</a:t>
            </a:r>
          </a:p>
          <a:p>
            <a:r>
              <a:rPr lang="fr-FR" dirty="0"/>
              <a:t>11 x 3 = 33</a:t>
            </a:r>
          </a:p>
          <a:p>
            <a:r>
              <a:rPr lang="fr-FR" dirty="0"/>
              <a:t>33 x 9 = 297</a:t>
            </a:r>
          </a:p>
          <a:p>
            <a:r>
              <a:rPr lang="fr-FR" dirty="0"/>
              <a:t>297 + 6 = 303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  <a:endParaRPr lang="fr-FR" dirty="0"/>
          </a:p>
          <a:p>
            <a:r>
              <a:rPr lang="fr-FR" dirty="0"/>
              <a:t>50 x 6= 300</a:t>
            </a:r>
          </a:p>
          <a:p>
            <a:r>
              <a:rPr lang="fr-FR" dirty="0"/>
              <a:t>2 x 7 = 14</a:t>
            </a:r>
          </a:p>
          <a:p>
            <a:r>
              <a:rPr lang="fr-FR" dirty="0"/>
              <a:t>14 – 11 = 3</a:t>
            </a:r>
          </a:p>
          <a:p>
            <a:r>
              <a:rPr lang="fr-FR" dirty="0"/>
              <a:t>300 + 3 = 303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8 – 6 = 2</a:t>
            </a:r>
          </a:p>
          <a:p>
            <a:r>
              <a:rPr lang="fr-FR" dirty="0"/>
              <a:t>300 + 2 = 302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325 </a:t>
            </a:r>
            <a:r>
              <a:rPr lang="fr-FR" b="1" dirty="0"/>
              <a:t>en 2 étapes</a:t>
            </a:r>
          </a:p>
          <a:p>
            <a:r>
              <a:rPr lang="fr-FR" b="0" dirty="0"/>
              <a:t>50 x 5 = 250</a:t>
            </a:r>
          </a:p>
          <a:p>
            <a:r>
              <a:rPr lang="fr-FR" b="0" dirty="0"/>
              <a:t>250 + 75 = 325</a:t>
            </a:r>
          </a:p>
          <a:p>
            <a:endParaRPr lang="fr-FR" b="1" dirty="0"/>
          </a:p>
          <a:p>
            <a:r>
              <a:rPr lang="fr-FR" b="1" dirty="0"/>
              <a:t>3 étapes</a:t>
            </a:r>
          </a:p>
          <a:p>
            <a:r>
              <a:rPr lang="fr-FR" b="0" dirty="0"/>
              <a:t>8+5 = 13</a:t>
            </a:r>
          </a:p>
          <a:p>
            <a:r>
              <a:rPr lang="fr-FR" b="0" dirty="0"/>
              <a:t>50 : 2 = 25</a:t>
            </a:r>
          </a:p>
          <a:p>
            <a:r>
              <a:rPr lang="fr-FR" b="0" dirty="0"/>
              <a:t>25 x 13 = 325</a:t>
            </a:r>
          </a:p>
          <a:p>
            <a:endParaRPr lang="fr-FR" b="1" dirty="0"/>
          </a:p>
          <a:p>
            <a:r>
              <a:rPr lang="fr-FR" b="1" dirty="0"/>
              <a:t>Contrainte : en utilisant la tuile 10</a:t>
            </a:r>
          </a:p>
          <a:p>
            <a:r>
              <a:rPr lang="fr-FR" dirty="0"/>
              <a:t>75 - 10 = 65</a:t>
            </a:r>
          </a:p>
          <a:p>
            <a:r>
              <a:rPr lang="fr-FR" dirty="0"/>
              <a:t>50 : 5 = 10</a:t>
            </a:r>
          </a:p>
          <a:p>
            <a:r>
              <a:rPr lang="fr-FR" dirty="0"/>
              <a:t>65 x 10 = 650</a:t>
            </a:r>
          </a:p>
          <a:p>
            <a:r>
              <a:rPr lang="fr-FR" dirty="0"/>
              <a:t>650 : 2 = 325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75 x 4 = 300</a:t>
            </a:r>
          </a:p>
          <a:p>
            <a:r>
              <a:rPr lang="fr-FR" dirty="0"/>
              <a:t>6 – 5 = 1</a:t>
            </a:r>
          </a:p>
          <a:p>
            <a:r>
              <a:rPr lang="fr-FR" dirty="0"/>
              <a:t>300 + 1 = 301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298 en 2 étapes</a:t>
            </a:r>
          </a:p>
          <a:p>
            <a:r>
              <a:rPr lang="fr-FR" b="0" dirty="0"/>
              <a:t>75 x 4 = 300</a:t>
            </a:r>
          </a:p>
          <a:p>
            <a:r>
              <a:rPr lang="fr-FR" b="0" dirty="0"/>
              <a:t>300 – 2 = 298</a:t>
            </a:r>
          </a:p>
          <a:p>
            <a:endParaRPr lang="fr-FR" b="1" dirty="0"/>
          </a:p>
          <a:p>
            <a:r>
              <a:rPr lang="fr-FR" b="1" dirty="0"/>
              <a:t>298</a:t>
            </a:r>
            <a:r>
              <a:rPr lang="fr-FR" dirty="0"/>
              <a:t> </a:t>
            </a:r>
            <a:r>
              <a:rPr lang="fr-FR" b="1" dirty="0"/>
              <a:t>en 3 étapes</a:t>
            </a:r>
          </a:p>
          <a:p>
            <a:r>
              <a:rPr lang="fr-FR" dirty="0"/>
              <a:t>75 x 4 = 300</a:t>
            </a:r>
          </a:p>
          <a:p>
            <a:r>
              <a:rPr lang="fr-FR" dirty="0"/>
              <a:t>11 - 9 = 2</a:t>
            </a:r>
          </a:p>
          <a:p>
            <a:r>
              <a:rPr lang="fr-FR" dirty="0"/>
              <a:t>300 - 2 = 298</a:t>
            </a:r>
          </a:p>
          <a:p>
            <a:endParaRPr lang="fr-FR" dirty="0"/>
          </a:p>
          <a:p>
            <a:r>
              <a:rPr lang="fr-FR" b="1" dirty="0"/>
              <a:t>298 en 4 étapes</a:t>
            </a:r>
          </a:p>
          <a:p>
            <a:r>
              <a:rPr lang="fr-FR" dirty="0"/>
              <a:t>75 – 5 = 70</a:t>
            </a:r>
          </a:p>
          <a:p>
            <a:r>
              <a:rPr lang="fr-FR" dirty="0"/>
              <a:t>70 x 4 = 280</a:t>
            </a:r>
          </a:p>
          <a:p>
            <a:r>
              <a:rPr lang="fr-FR" dirty="0"/>
              <a:t>9 x 2 = 18</a:t>
            </a:r>
          </a:p>
          <a:p>
            <a:r>
              <a:rPr lang="fr-FR" dirty="0"/>
              <a:t>280 + 18 = 298</a:t>
            </a:r>
          </a:p>
          <a:p>
            <a:endParaRPr lang="fr-FR" dirty="0"/>
          </a:p>
          <a:p>
            <a:r>
              <a:rPr lang="fr-FR" b="1" dirty="0"/>
              <a:t>En 5 étapes </a:t>
            </a:r>
          </a:p>
          <a:p>
            <a:r>
              <a:rPr lang="fr-FR" dirty="0"/>
              <a:t>11 x 9 = 99</a:t>
            </a:r>
          </a:p>
          <a:p>
            <a:r>
              <a:rPr lang="fr-FR" dirty="0"/>
              <a:t>5 - 2 = 3</a:t>
            </a:r>
          </a:p>
          <a:p>
            <a:r>
              <a:rPr lang="fr-FR" dirty="0"/>
              <a:t>4 – 3 = 1</a:t>
            </a:r>
          </a:p>
          <a:p>
            <a:r>
              <a:rPr lang="fr-FR" dirty="0"/>
              <a:t>99 x 3 = 297</a:t>
            </a:r>
          </a:p>
          <a:p>
            <a:r>
              <a:rPr lang="fr-FR" dirty="0"/>
              <a:t>297 + 1 = 298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297 en 2 étapes</a:t>
            </a:r>
          </a:p>
          <a:p>
            <a:r>
              <a:rPr lang="fr-FR" b="0" dirty="0"/>
              <a:t>11 x 3 = 33</a:t>
            </a:r>
          </a:p>
          <a:p>
            <a:r>
              <a:rPr lang="fr-FR" b="0" dirty="0"/>
              <a:t>33 x 9 = 297</a:t>
            </a:r>
          </a:p>
          <a:p>
            <a:endParaRPr lang="fr-FR" b="0" dirty="0"/>
          </a:p>
          <a:p>
            <a:r>
              <a:rPr lang="fr-FR" b="1" dirty="0"/>
              <a:t>297 en 3 étapes</a:t>
            </a:r>
          </a:p>
          <a:p>
            <a:r>
              <a:rPr lang="fr-FR" dirty="0"/>
              <a:t>75 : 3 = 25</a:t>
            </a:r>
            <a:br>
              <a:rPr lang="fr-FR" dirty="0"/>
            </a:br>
            <a:r>
              <a:rPr lang="fr-FR" dirty="0"/>
              <a:t>25 + 2 = 27</a:t>
            </a:r>
            <a:br>
              <a:rPr lang="fr-FR" dirty="0"/>
            </a:br>
            <a:r>
              <a:rPr lang="fr-FR" dirty="0"/>
              <a:t>27 x 11 = 297</a:t>
            </a:r>
            <a:endParaRPr lang="fr-FR" b="0" dirty="0"/>
          </a:p>
          <a:p>
            <a:endParaRPr lang="fr-FR" b="0" dirty="0"/>
          </a:p>
          <a:p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b="0" dirty="0"/>
              <a:t>11 – 9 = 2</a:t>
            </a:r>
          </a:p>
          <a:p>
            <a:r>
              <a:rPr lang="fr-FR" b="0" dirty="0"/>
              <a:t>2 × 2 = 4</a:t>
            </a:r>
          </a:p>
          <a:p>
            <a:r>
              <a:rPr lang="fr-FR" b="0" dirty="0"/>
              <a:t>75 x 4 = 300</a:t>
            </a:r>
          </a:p>
          <a:p>
            <a:r>
              <a:rPr lang="fr-FR" b="0" dirty="0"/>
              <a:t>300 – 3 = 297</a:t>
            </a:r>
          </a:p>
          <a:p>
            <a:endParaRPr lang="fr-FR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296 en 3 étapes</a:t>
            </a:r>
          </a:p>
          <a:p>
            <a:r>
              <a:rPr lang="fr-FR" b="0" dirty="0"/>
              <a:t>65 x 5 = 325</a:t>
            </a:r>
          </a:p>
          <a:p>
            <a:r>
              <a:rPr lang="fr-FR" b="0" dirty="0"/>
              <a:t>30 – 1 = 29</a:t>
            </a:r>
          </a:p>
          <a:p>
            <a:r>
              <a:rPr lang="fr-FR" dirty="0">
                <a:solidFill>
                  <a:srgbClr val="FF0000"/>
                </a:solidFill>
              </a:rPr>
              <a:t>325 – 29 = 296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>
                <a:solidFill>
                  <a:srgbClr val="FF0000"/>
                </a:solidFill>
              </a:rPr>
              <a:t>3 x 100 = 300</a:t>
            </a:r>
          </a:p>
          <a:p>
            <a:r>
              <a:rPr lang="fr-FR" dirty="0">
                <a:solidFill>
                  <a:srgbClr val="FF0000"/>
                </a:solidFill>
              </a:rPr>
              <a:t>5 – 1 = 4</a:t>
            </a:r>
          </a:p>
          <a:p>
            <a:r>
              <a:rPr lang="fr-FR" dirty="0">
                <a:solidFill>
                  <a:srgbClr val="FF0000"/>
                </a:solidFill>
              </a:rPr>
              <a:t>300 – 4 = 296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Avec la contrainte de la tuile 65 =&gt; 296 en  4 étapes </a:t>
            </a:r>
          </a:p>
          <a:p>
            <a:r>
              <a:rPr lang="fr-FR" dirty="0"/>
              <a:t>30 : 5 = 6</a:t>
            </a:r>
            <a:br>
              <a:rPr lang="fr-FR" dirty="0"/>
            </a:br>
            <a:r>
              <a:rPr lang="fr-FR" dirty="0"/>
              <a:t>65 + 1 = 66</a:t>
            </a:r>
            <a:br>
              <a:rPr lang="fr-FR" dirty="0"/>
            </a:br>
            <a:r>
              <a:rPr lang="fr-FR" dirty="0"/>
              <a:t>66 x 6 = 396</a:t>
            </a:r>
            <a:br>
              <a:rPr lang="fr-FR" dirty="0"/>
            </a:br>
            <a:r>
              <a:rPr lang="fr-FR" dirty="0"/>
              <a:t>396 - 100 = 296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Avec la contrainte de la tuile 65 =&gt; En 5 étapes</a:t>
            </a:r>
          </a:p>
          <a:p>
            <a:r>
              <a:rPr lang="fr-FR" dirty="0">
                <a:solidFill>
                  <a:srgbClr val="FF0000"/>
                </a:solidFill>
              </a:rPr>
              <a:t>5 – 3 = 2</a:t>
            </a:r>
          </a:p>
          <a:p>
            <a:r>
              <a:rPr lang="fr-FR" dirty="0">
                <a:solidFill>
                  <a:srgbClr val="FF0000"/>
                </a:solidFill>
              </a:rPr>
              <a:t>2 x 100 = 200</a:t>
            </a:r>
          </a:p>
          <a:p>
            <a:r>
              <a:rPr lang="fr-FR" dirty="0">
                <a:solidFill>
                  <a:srgbClr val="FF0000"/>
                </a:solidFill>
              </a:rPr>
              <a:t>65 + 30 = 95</a:t>
            </a:r>
          </a:p>
          <a:p>
            <a:r>
              <a:rPr lang="fr-FR" dirty="0">
                <a:solidFill>
                  <a:srgbClr val="FF0000"/>
                </a:solidFill>
              </a:rPr>
              <a:t>95 + 1 = 96</a:t>
            </a:r>
          </a:p>
          <a:p>
            <a:r>
              <a:rPr lang="fr-FR" dirty="0">
                <a:solidFill>
                  <a:srgbClr val="FF0000"/>
                </a:solidFill>
              </a:rPr>
              <a:t>200 + 96 = 296</a:t>
            </a:r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295</a:t>
            </a:r>
            <a:r>
              <a:rPr lang="fr-FR" dirty="0"/>
              <a:t> </a:t>
            </a:r>
            <a:r>
              <a:rPr lang="fr-FR" b="1" dirty="0"/>
              <a:t>en 3 étapes</a:t>
            </a:r>
          </a:p>
          <a:p>
            <a:r>
              <a:rPr lang="fr-FR" dirty="0"/>
              <a:t>6 x 10 = 60</a:t>
            </a:r>
          </a:p>
          <a:p>
            <a:r>
              <a:rPr lang="fr-FR" dirty="0"/>
              <a:t>60 – 1 = 59</a:t>
            </a:r>
          </a:p>
          <a:p>
            <a:r>
              <a:rPr lang="fr-FR" dirty="0"/>
              <a:t>59 x 5 = 295</a:t>
            </a:r>
          </a:p>
          <a:p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6 x 5 = 30</a:t>
            </a:r>
          </a:p>
          <a:p>
            <a:r>
              <a:rPr lang="fr-FR" dirty="0"/>
              <a:t>30 x 10 = 300</a:t>
            </a:r>
          </a:p>
          <a:p>
            <a:r>
              <a:rPr lang="fr-FR" dirty="0"/>
              <a:t>12 – 7 = 5</a:t>
            </a:r>
          </a:p>
          <a:p>
            <a:r>
              <a:rPr lang="fr-FR" dirty="0"/>
              <a:t>300 – 5 = 295</a:t>
            </a:r>
          </a:p>
          <a:p>
            <a:endParaRPr lang="fr-FR" dirty="0"/>
          </a:p>
          <a:p>
            <a:r>
              <a:rPr lang="fr-FR" dirty="0"/>
              <a:t>5 - 1 = 4</a:t>
            </a:r>
            <a:br>
              <a:rPr lang="fr-FR" dirty="0"/>
            </a:br>
            <a:r>
              <a:rPr lang="fr-FR" dirty="0"/>
              <a:t>6 x 4 = 24</a:t>
            </a:r>
            <a:br>
              <a:rPr lang="fr-FR" dirty="0"/>
            </a:br>
            <a:r>
              <a:rPr lang="fr-FR" dirty="0"/>
              <a:t>24 x 12 = 288</a:t>
            </a:r>
            <a:br>
              <a:rPr lang="fr-FR" dirty="0"/>
            </a:br>
            <a:r>
              <a:rPr lang="fr-FR" dirty="0"/>
              <a:t>288 + 7 = 295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294 en 3 étapes</a:t>
            </a:r>
          </a:p>
          <a:p>
            <a:r>
              <a:rPr lang="fr-FR" dirty="0"/>
              <a:t>7 x 40 = 280</a:t>
            </a:r>
          </a:p>
          <a:p>
            <a:r>
              <a:rPr lang="fr-FR" dirty="0"/>
              <a:t>9 + 5 = 14</a:t>
            </a:r>
          </a:p>
          <a:p>
            <a:r>
              <a:rPr lang="fr-FR" dirty="0"/>
              <a:t>280 + 14 = 294</a:t>
            </a:r>
          </a:p>
          <a:p>
            <a:endParaRPr lang="fr-FR" dirty="0"/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9 – 7 = 2</a:t>
            </a:r>
          </a:p>
          <a:p>
            <a:r>
              <a:rPr lang="fr-FR" dirty="0"/>
              <a:t>30 x 2 = 60</a:t>
            </a:r>
          </a:p>
          <a:p>
            <a:r>
              <a:rPr lang="fr-FR" dirty="0"/>
              <a:t>60 x 5 = 300</a:t>
            </a:r>
          </a:p>
          <a:p>
            <a:r>
              <a:rPr lang="fr-FR" dirty="0"/>
              <a:t>300 – 6 </a:t>
            </a:r>
            <a:r>
              <a:rPr lang="fr-FR"/>
              <a:t>= 294</a:t>
            </a:r>
          </a:p>
          <a:p>
            <a:endParaRPr lang="fr-FR" dirty="0"/>
          </a:p>
          <a:p>
            <a:r>
              <a:rPr lang="fr-FR" dirty="0"/>
              <a:t>40 x 6 = 240</a:t>
            </a:r>
            <a:br>
              <a:rPr lang="fr-FR" dirty="0"/>
            </a:br>
            <a:r>
              <a:rPr lang="fr-FR" dirty="0"/>
              <a:t>240 - 30 = 210</a:t>
            </a:r>
            <a:br>
              <a:rPr lang="fr-FR" dirty="0"/>
            </a:br>
            <a:r>
              <a:rPr lang="fr-FR" dirty="0"/>
              <a:t>210 / 5 = 42</a:t>
            </a:r>
            <a:br>
              <a:rPr lang="fr-FR" dirty="0"/>
            </a:br>
            <a:r>
              <a:rPr lang="fr-FR" dirty="0"/>
              <a:t>42 x 7 = 294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291 en 4 étapes</a:t>
            </a:r>
          </a:p>
          <a:p>
            <a:r>
              <a:rPr lang="fr-FR" dirty="0"/>
              <a:t>2 x 5 = 10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50 – 9 = 41</a:t>
            </a:r>
          </a:p>
          <a:p>
            <a:r>
              <a:rPr lang="fr-FR" dirty="0"/>
              <a:t>250 + 41 = 291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406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290 en 4 étapes</a:t>
            </a:r>
          </a:p>
          <a:p>
            <a:r>
              <a:rPr lang="fr-FR" dirty="0"/>
              <a:t>7 + 3 = 10</a:t>
            </a:r>
          </a:p>
          <a:p>
            <a:r>
              <a:rPr lang="fr-FR" dirty="0"/>
              <a:t>10 x 9 = 90</a:t>
            </a:r>
          </a:p>
          <a:p>
            <a:r>
              <a:rPr lang="fr-FR" dirty="0"/>
              <a:t>40 x 5 = 200</a:t>
            </a:r>
          </a:p>
          <a:p>
            <a:r>
              <a:rPr lang="fr-FR" dirty="0"/>
              <a:t>200 + 90 = 290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90915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289 en 4 étapes</a:t>
            </a:r>
          </a:p>
          <a:p>
            <a:r>
              <a:rPr lang="fr-FR" dirty="0"/>
              <a:t>4 + 2 = 6</a:t>
            </a:r>
          </a:p>
          <a:p>
            <a:r>
              <a:rPr lang="fr-FR" dirty="0"/>
              <a:t>6 x 50 = 300</a:t>
            </a:r>
          </a:p>
          <a:p>
            <a:r>
              <a:rPr lang="fr-FR" dirty="0"/>
              <a:t>9 + 2 = 11</a:t>
            </a:r>
          </a:p>
          <a:p>
            <a:r>
              <a:rPr lang="fr-FR" dirty="0"/>
              <a:t>300 – 11 = 289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8755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288 en 4 étapes</a:t>
            </a:r>
          </a:p>
          <a:p>
            <a:r>
              <a:rPr lang="fr-FR" dirty="0"/>
              <a:t>50 x 5 = 250</a:t>
            </a:r>
          </a:p>
          <a:p>
            <a:r>
              <a:rPr lang="fr-FR" dirty="0"/>
              <a:t>10 x 4 = 40</a:t>
            </a:r>
          </a:p>
          <a:p>
            <a:r>
              <a:rPr lang="fr-FR" dirty="0"/>
              <a:t>250 + 40 = 290</a:t>
            </a:r>
          </a:p>
          <a:p>
            <a:r>
              <a:rPr lang="fr-FR" dirty="0"/>
              <a:t>290 – 2 = 288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1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324 en 2 étapes</a:t>
            </a:r>
          </a:p>
          <a:p>
            <a:r>
              <a:rPr lang="fr-FR" dirty="0"/>
              <a:t>9 x 9 = 81</a:t>
            </a:r>
          </a:p>
          <a:p>
            <a:r>
              <a:rPr lang="fr-FR" dirty="0"/>
              <a:t>81 x 4 = 324</a:t>
            </a:r>
          </a:p>
          <a:p>
            <a:endParaRPr lang="fr-FR" dirty="0"/>
          </a:p>
          <a:p>
            <a:r>
              <a:rPr lang="fr-FR" b="1" dirty="0"/>
              <a:t>En trois étapes</a:t>
            </a:r>
          </a:p>
          <a:p>
            <a:r>
              <a:rPr lang="fr-FR" dirty="0"/>
              <a:t>8 x 4 = 32</a:t>
            </a:r>
          </a:p>
          <a:p>
            <a:r>
              <a:rPr lang="fr-FR" dirty="0"/>
              <a:t>32 x 10 = 320</a:t>
            </a:r>
          </a:p>
          <a:p>
            <a:r>
              <a:rPr lang="fr-FR" dirty="0"/>
              <a:t>320 + 4 = 324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287 en 4 étapes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250 + 25 = 275</a:t>
            </a:r>
          </a:p>
          <a:p>
            <a:r>
              <a:rPr lang="fr-FR" dirty="0"/>
              <a:t>6 x 2 = 12</a:t>
            </a:r>
          </a:p>
          <a:p>
            <a:r>
              <a:rPr lang="fr-FR" dirty="0"/>
              <a:t>275 + 12 = 287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509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8 *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8+6 = 14</a:t>
            </a:r>
          </a:p>
          <a:p>
            <a:r>
              <a:rPr lang="fr-FR" dirty="0"/>
              <a:t>14x2 = 28</a:t>
            </a:r>
          </a:p>
          <a:p>
            <a:r>
              <a:rPr lang="fr-FR" dirty="0"/>
              <a:t>28X10 = 280</a:t>
            </a:r>
          </a:p>
          <a:p>
            <a:r>
              <a:rPr lang="fr-FR" dirty="0"/>
              <a:t>280+4=284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1686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7x4=28</a:t>
            </a:r>
          </a:p>
          <a:p>
            <a:r>
              <a:rPr lang="fr-FR" dirty="0"/>
              <a:t>28x10=280</a:t>
            </a:r>
          </a:p>
          <a:p>
            <a:r>
              <a:rPr lang="fr-FR" dirty="0"/>
              <a:t>280+3=283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204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5x6=30</a:t>
            </a:r>
          </a:p>
          <a:p>
            <a:r>
              <a:rPr lang="fr-FR" dirty="0"/>
              <a:t>30 x 10 = 300</a:t>
            </a:r>
          </a:p>
          <a:p>
            <a:r>
              <a:rPr lang="fr-FR" dirty="0"/>
              <a:t>2x8 = 18</a:t>
            </a:r>
          </a:p>
          <a:p>
            <a:r>
              <a:rPr lang="fr-FR" dirty="0"/>
              <a:t>300 – 18 = 282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9029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4x7=28</a:t>
            </a:r>
          </a:p>
          <a:p>
            <a:r>
              <a:rPr lang="fr-FR" dirty="0"/>
              <a:t>28x10=280</a:t>
            </a:r>
          </a:p>
          <a:p>
            <a:r>
              <a:rPr lang="fr-FR" dirty="0"/>
              <a:t>280+1=281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61873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5x4=20</a:t>
            </a:r>
          </a:p>
          <a:p>
            <a:r>
              <a:rPr lang="fr-FR" dirty="0"/>
              <a:t>20x2=40</a:t>
            </a:r>
          </a:p>
          <a:p>
            <a:r>
              <a:rPr lang="fr-FR" dirty="0"/>
              <a:t>10-3=7</a:t>
            </a:r>
          </a:p>
          <a:p>
            <a:r>
              <a:rPr lang="fr-FR"/>
              <a:t>7x40=280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74071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25 x 2 = 50</a:t>
            </a:r>
          </a:p>
          <a:p>
            <a:r>
              <a:rPr lang="fr-FR" dirty="0"/>
              <a:t>50 x 5 = 250</a:t>
            </a:r>
          </a:p>
          <a:p>
            <a:r>
              <a:rPr lang="fr-FR" dirty="0"/>
              <a:t>250 + 3 = 253</a:t>
            </a:r>
          </a:p>
          <a:p>
            <a:r>
              <a:rPr lang="fr-FR" dirty="0"/>
              <a:t>253 + 10 = 263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7321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 x 3 =30</a:t>
            </a:r>
          </a:p>
          <a:p>
            <a:r>
              <a:rPr lang="fr-FR" dirty="0"/>
              <a:t>30 x 9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 262</a:t>
            </a:r>
          </a:p>
          <a:p>
            <a:endParaRPr lang="fr-FR" dirty="0"/>
          </a:p>
          <a:p>
            <a:r>
              <a:rPr lang="fr-FR" dirty="0"/>
              <a:t>10 x 9 = 90</a:t>
            </a:r>
          </a:p>
          <a:p>
            <a:r>
              <a:rPr lang="fr-FR" dirty="0"/>
              <a:t>90 x 3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 262</a:t>
            </a:r>
          </a:p>
          <a:p>
            <a:endParaRPr lang="fr-FR" dirty="0"/>
          </a:p>
          <a:p>
            <a:r>
              <a:rPr lang="fr-FR" dirty="0"/>
              <a:t>9 x 3 = 27</a:t>
            </a:r>
          </a:p>
          <a:p>
            <a:r>
              <a:rPr lang="fr-FR" dirty="0"/>
              <a:t>27 x 10 = 270</a:t>
            </a:r>
          </a:p>
          <a:p>
            <a:r>
              <a:rPr lang="fr-FR" dirty="0"/>
              <a:t>270 – 10 = 260</a:t>
            </a:r>
          </a:p>
          <a:p>
            <a:r>
              <a:rPr lang="fr-FR" dirty="0"/>
              <a:t>260 + 2 =262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95249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100 - 10 = 90</a:t>
            </a:r>
            <a:br>
              <a:rPr lang="fr-FR" dirty="0"/>
            </a:br>
            <a:r>
              <a:rPr lang="fr-FR" dirty="0"/>
              <a:t>90 x 3 = 270</a:t>
            </a:r>
            <a:br>
              <a:rPr lang="fr-FR" dirty="0"/>
            </a:br>
            <a:r>
              <a:rPr lang="fr-FR" dirty="0"/>
              <a:t>270 - 9 = 261</a:t>
            </a:r>
          </a:p>
          <a:p>
            <a:endParaRPr lang="fr-FR" dirty="0"/>
          </a:p>
          <a:p>
            <a:r>
              <a:rPr lang="fr-FR" dirty="0"/>
              <a:t>100 x 3 = 300</a:t>
            </a:r>
            <a:br>
              <a:rPr lang="fr-FR" dirty="0"/>
            </a:br>
            <a:r>
              <a:rPr lang="fr-FR" dirty="0"/>
              <a:t>10 x 5 = 50</a:t>
            </a:r>
            <a:br>
              <a:rPr lang="fr-FR" dirty="0"/>
            </a:br>
            <a:r>
              <a:rPr lang="fr-FR" dirty="0"/>
              <a:t>300 - 50 = 250</a:t>
            </a:r>
            <a:br>
              <a:rPr lang="fr-FR" dirty="0"/>
            </a:br>
            <a:r>
              <a:rPr lang="fr-FR" dirty="0"/>
              <a:t>250 + 9 = 259</a:t>
            </a:r>
            <a:br>
              <a:rPr lang="fr-FR" dirty="0"/>
            </a:br>
            <a:r>
              <a:rPr lang="fr-FR" dirty="0"/>
              <a:t>259 + 2 = 261</a:t>
            </a:r>
          </a:p>
          <a:p>
            <a:endParaRPr lang="fr-FR" dirty="0"/>
          </a:p>
          <a:p>
            <a:r>
              <a:rPr lang="fr-FR" dirty="0"/>
              <a:t>5 x 3 = 15</a:t>
            </a:r>
            <a:br>
              <a:rPr lang="fr-FR" dirty="0"/>
            </a:br>
            <a:r>
              <a:rPr lang="fr-FR" dirty="0"/>
              <a:t>15 x 10 = 150</a:t>
            </a:r>
            <a:br>
              <a:rPr lang="fr-FR" dirty="0"/>
            </a:br>
            <a:r>
              <a:rPr lang="fr-FR" dirty="0"/>
              <a:t>150 + 100 = 250</a:t>
            </a:r>
            <a:br>
              <a:rPr lang="fr-FR" dirty="0"/>
            </a:br>
            <a:r>
              <a:rPr lang="fr-FR" dirty="0"/>
              <a:t>250 + 9 = 259</a:t>
            </a:r>
            <a:br>
              <a:rPr lang="fr-FR" dirty="0"/>
            </a:br>
            <a:r>
              <a:rPr lang="fr-FR" dirty="0"/>
              <a:t>259 + 2 = 261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19502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4 x 3 = 12</a:t>
            </a:r>
          </a:p>
          <a:p>
            <a:r>
              <a:rPr lang="fr-FR" dirty="0"/>
              <a:t>25 – 12 = 13</a:t>
            </a:r>
          </a:p>
          <a:p>
            <a:r>
              <a:rPr lang="fr-FR" dirty="0"/>
              <a:t>13 x 20 = 260</a:t>
            </a:r>
          </a:p>
          <a:p>
            <a:endParaRPr lang="fr-FR" dirty="0"/>
          </a:p>
          <a:p>
            <a:r>
              <a:rPr lang="fr-FR" dirty="0"/>
              <a:t>2 x 25 = 50</a:t>
            </a:r>
          </a:p>
          <a:p>
            <a:r>
              <a:rPr lang="fr-FR" dirty="0"/>
              <a:t>50 x 3= 150 150 – 20 = 130 </a:t>
            </a:r>
          </a:p>
          <a:p>
            <a:r>
              <a:rPr lang="fr-FR" dirty="0"/>
              <a:t>130 x 2 = 260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39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25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323 </a:t>
            </a:r>
            <a:r>
              <a:rPr lang="fr-FR" b="1" dirty="0"/>
              <a:t>en 3 étapes</a:t>
            </a:r>
          </a:p>
          <a:p>
            <a:r>
              <a:rPr lang="fr-FR" dirty="0"/>
              <a:t>50 x 7 = 350</a:t>
            </a:r>
          </a:p>
          <a:p>
            <a:r>
              <a:rPr lang="fr-FR" dirty="0"/>
              <a:t>3 x 9 = 27</a:t>
            </a:r>
          </a:p>
          <a:p>
            <a:r>
              <a:rPr lang="fr-FR" dirty="0"/>
              <a:t>350 – 27 = 323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 x 25 = 50</a:t>
            </a:r>
          </a:p>
          <a:p>
            <a:r>
              <a:rPr lang="fr-FR" dirty="0"/>
              <a:t>50 x 4 = 200 </a:t>
            </a:r>
          </a:p>
          <a:p>
            <a:r>
              <a:rPr lang="fr-FR" dirty="0"/>
              <a:t>200 – 1 = 199 </a:t>
            </a:r>
          </a:p>
          <a:p>
            <a:r>
              <a:rPr lang="fr-FR" dirty="0"/>
              <a:t>3 x 20 = 60</a:t>
            </a:r>
          </a:p>
          <a:p>
            <a:r>
              <a:rPr lang="fr-FR" dirty="0"/>
              <a:t>199 + 60 = 259</a:t>
            </a:r>
          </a:p>
          <a:p>
            <a:endParaRPr lang="fr-FR" dirty="0"/>
          </a:p>
          <a:p>
            <a:r>
              <a:rPr lang="fr-FR" dirty="0"/>
              <a:t>2 x 25 = 50</a:t>
            </a:r>
          </a:p>
          <a:p>
            <a:r>
              <a:rPr lang="fr-FR" dirty="0"/>
              <a:t>50 x 4 = 200</a:t>
            </a:r>
          </a:p>
          <a:p>
            <a:r>
              <a:rPr lang="fr-FR" dirty="0"/>
              <a:t> 3 x 20 = 60</a:t>
            </a:r>
          </a:p>
          <a:p>
            <a:r>
              <a:rPr lang="fr-FR" dirty="0"/>
              <a:t>200 + 60 = 260</a:t>
            </a:r>
          </a:p>
          <a:p>
            <a:r>
              <a:rPr lang="fr-FR"/>
              <a:t>260 – 1 = 259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9865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256 en 3 étapes</a:t>
            </a:r>
          </a:p>
          <a:p>
            <a:r>
              <a:rPr lang="fr-FR" dirty="0"/>
              <a:t>50 + 12 = 62</a:t>
            </a:r>
            <a:br>
              <a:rPr lang="fr-FR" dirty="0"/>
            </a:br>
            <a:r>
              <a:rPr lang="fr-FR" dirty="0"/>
              <a:t>62 x 4 = 248</a:t>
            </a:r>
            <a:br>
              <a:rPr lang="fr-FR" dirty="0"/>
            </a:br>
            <a:r>
              <a:rPr lang="fr-FR" dirty="0"/>
              <a:t>248 + 8 = 256</a:t>
            </a:r>
          </a:p>
          <a:p>
            <a:endParaRPr lang="fr-FR" b="1" dirty="0"/>
          </a:p>
          <a:p>
            <a:r>
              <a:rPr lang="fr-FR" b="1" dirty="0"/>
              <a:t>256 en 4 étapes</a:t>
            </a:r>
          </a:p>
          <a:p>
            <a:r>
              <a:rPr lang="fr-FR" dirty="0"/>
              <a:t>6 x 50 = 300</a:t>
            </a:r>
          </a:p>
          <a:p>
            <a:r>
              <a:rPr lang="fr-FR" dirty="0"/>
              <a:t>8</a:t>
            </a:r>
            <a:r>
              <a:rPr lang="fr-FR" baseline="0" dirty="0"/>
              <a:t> x</a:t>
            </a:r>
            <a:r>
              <a:rPr lang="fr-FR" dirty="0"/>
              <a:t> 4 = 32</a:t>
            </a:r>
          </a:p>
          <a:p>
            <a:r>
              <a:rPr lang="fr-FR" dirty="0"/>
              <a:t>32</a:t>
            </a:r>
            <a:r>
              <a:rPr lang="fr-FR" baseline="0" dirty="0"/>
              <a:t> + 12 = 44</a:t>
            </a:r>
            <a:endParaRPr lang="fr-FR" dirty="0"/>
          </a:p>
          <a:p>
            <a:r>
              <a:rPr lang="fr-FR" dirty="0"/>
              <a:t>300 – 44 = 256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255 en 3 étapes</a:t>
            </a:r>
          </a:p>
          <a:p>
            <a:r>
              <a:rPr lang="fr-FR" dirty="0"/>
              <a:t>10 + 7 = 17</a:t>
            </a:r>
            <a:br>
              <a:rPr lang="fr-FR" dirty="0"/>
            </a:br>
            <a:r>
              <a:rPr lang="fr-FR" dirty="0"/>
              <a:t>17 x 3 = 51</a:t>
            </a:r>
            <a:br>
              <a:rPr lang="fr-FR" dirty="0"/>
            </a:br>
            <a:r>
              <a:rPr lang="fr-FR" dirty="0"/>
              <a:t>51 x 5 = 255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4 étapes</a:t>
            </a:r>
          </a:p>
          <a:p>
            <a:r>
              <a:rPr lang="fr-FR" dirty="0"/>
              <a:t>7 x 3 = 21</a:t>
            </a:r>
            <a:br>
              <a:rPr lang="fr-FR" dirty="0"/>
            </a:br>
            <a:r>
              <a:rPr lang="fr-FR" dirty="0"/>
              <a:t>21 + 4 = 25</a:t>
            </a:r>
            <a:br>
              <a:rPr lang="fr-FR" dirty="0"/>
            </a:br>
            <a:r>
              <a:rPr lang="fr-FR" dirty="0"/>
              <a:t>25 x 10 = 250</a:t>
            </a:r>
            <a:br>
              <a:rPr lang="fr-FR" dirty="0"/>
            </a:br>
            <a:r>
              <a:rPr lang="fr-FR" dirty="0"/>
              <a:t>250 + 5 = 255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254 en 2 étapes</a:t>
            </a:r>
          </a:p>
          <a:p>
            <a:r>
              <a:rPr lang="en-US" dirty="0"/>
              <a:t>20 x 13 = 260</a:t>
            </a:r>
            <a:br>
              <a:rPr lang="en-US" dirty="0"/>
            </a:br>
            <a:r>
              <a:rPr lang="en-US" dirty="0"/>
              <a:t>260 - 6 = 254</a:t>
            </a:r>
          </a:p>
          <a:p>
            <a:endParaRPr lang="en-US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254 en 3 étapes</a:t>
            </a:r>
          </a:p>
          <a:p>
            <a:endParaRPr lang="fr-FR" b="1" dirty="0"/>
          </a:p>
          <a:p>
            <a:r>
              <a:rPr lang="en-US" dirty="0"/>
              <a:t>20 x 7 = 140</a:t>
            </a:r>
            <a:br>
              <a:rPr lang="en-US" dirty="0"/>
            </a:br>
            <a:r>
              <a:rPr lang="en-US" dirty="0"/>
              <a:t>140 - 13 = 127</a:t>
            </a:r>
            <a:br>
              <a:rPr lang="en-US" dirty="0"/>
            </a:br>
            <a:r>
              <a:rPr lang="en-US" dirty="0"/>
              <a:t>127 x 2 = 254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Ou</a:t>
            </a:r>
            <a:r>
              <a:rPr lang="en-US" dirty="0"/>
              <a:t> </a:t>
            </a:r>
          </a:p>
          <a:p>
            <a:endParaRPr lang="en-US" baseline="0" dirty="0"/>
          </a:p>
          <a:p>
            <a:r>
              <a:rPr lang="en-US" dirty="0"/>
              <a:t>20 x 6 = 120</a:t>
            </a:r>
            <a:br>
              <a:rPr lang="en-US" dirty="0"/>
            </a:br>
            <a:r>
              <a:rPr lang="en-US" dirty="0"/>
              <a:t>120 + 7 = 127</a:t>
            </a:r>
            <a:br>
              <a:rPr lang="en-US" dirty="0"/>
            </a:br>
            <a:r>
              <a:rPr lang="en-US" dirty="0"/>
              <a:t>127 x 2 = 254</a:t>
            </a:r>
            <a:br>
              <a:rPr lang="en-US" dirty="0"/>
            </a:b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253 en 4 étapes</a:t>
            </a:r>
          </a:p>
          <a:p>
            <a:r>
              <a:rPr lang="en-US" dirty="0"/>
              <a:t>30 x 2 = 60</a:t>
            </a:r>
            <a:br>
              <a:rPr lang="en-US" dirty="0"/>
            </a:br>
            <a:r>
              <a:rPr lang="en-US" dirty="0"/>
              <a:t>60 + 5 = 65</a:t>
            </a:r>
            <a:br>
              <a:rPr lang="en-US" dirty="0"/>
            </a:br>
            <a:r>
              <a:rPr lang="en-US" dirty="0"/>
              <a:t>65 x 4 = 260</a:t>
            </a:r>
            <a:br>
              <a:rPr lang="en-US" dirty="0"/>
            </a:br>
            <a:r>
              <a:rPr lang="en-US" dirty="0"/>
              <a:t>260 - 7 = 253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r>
              <a:rPr lang="en-US" dirty="0"/>
              <a:t>OU</a:t>
            </a:r>
            <a:r>
              <a:rPr lang="en-US" baseline="0" dirty="0"/>
              <a:t> </a:t>
            </a:r>
          </a:p>
          <a:p>
            <a:r>
              <a:rPr lang="en-US" dirty="0"/>
              <a:t>30 + 5 = 35</a:t>
            </a:r>
            <a:br>
              <a:rPr lang="en-US" dirty="0"/>
            </a:br>
            <a:r>
              <a:rPr lang="en-US" dirty="0"/>
              <a:t>35 x 7 = 245</a:t>
            </a:r>
            <a:br>
              <a:rPr lang="en-US" dirty="0"/>
            </a:br>
            <a:r>
              <a:rPr lang="en-US" dirty="0"/>
              <a:t>4 x 2 = 8</a:t>
            </a:r>
            <a:br>
              <a:rPr lang="en-US" dirty="0"/>
            </a:br>
            <a:r>
              <a:rPr lang="en-US" dirty="0"/>
              <a:t>245 + 8 = 253</a:t>
            </a:r>
            <a:endParaRPr lang="fr-FR" dirty="0"/>
          </a:p>
          <a:p>
            <a:endParaRPr lang="fr-FR" dirty="0"/>
          </a:p>
          <a:p>
            <a:r>
              <a:rPr lang="fr-FR" dirty="0"/>
              <a:t>OU</a:t>
            </a:r>
            <a:r>
              <a:rPr lang="fr-FR" baseline="0" dirty="0"/>
              <a:t> </a:t>
            </a:r>
          </a:p>
          <a:p>
            <a:r>
              <a:rPr lang="fr-FR" dirty="0"/>
              <a:t>5 + 4 = 9</a:t>
            </a:r>
            <a:br>
              <a:rPr lang="fr-FR" dirty="0"/>
            </a:br>
            <a:r>
              <a:rPr lang="fr-FR" dirty="0"/>
              <a:t>9 + 2 = 11</a:t>
            </a:r>
            <a:br>
              <a:rPr lang="fr-FR" dirty="0"/>
            </a:br>
            <a:r>
              <a:rPr lang="fr-FR" dirty="0"/>
              <a:t>30 - 7 = 23</a:t>
            </a:r>
            <a:br>
              <a:rPr lang="fr-FR" dirty="0"/>
            </a:br>
            <a:r>
              <a:rPr lang="fr-FR" dirty="0"/>
              <a:t>23 x 11 = 253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252 en 2 étapes</a:t>
            </a:r>
          </a:p>
          <a:p>
            <a:r>
              <a:rPr lang="fr-FR" dirty="0"/>
              <a:t>20 + 8 = 28</a:t>
            </a:r>
            <a:br>
              <a:rPr lang="fr-FR" dirty="0"/>
            </a:br>
            <a:r>
              <a:rPr lang="fr-FR" dirty="0"/>
              <a:t>28 x 9 = 252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En </a:t>
            </a:r>
            <a:r>
              <a:rPr lang="fr-FR" b="1" dirty="0"/>
              <a:t>3</a:t>
            </a:r>
            <a:r>
              <a:rPr lang="fr-FR" b="1" baseline="0" dirty="0"/>
              <a:t> </a:t>
            </a:r>
            <a:r>
              <a:rPr lang="fr-FR" b="1" dirty="0"/>
              <a:t> étapes</a:t>
            </a:r>
          </a:p>
          <a:p>
            <a:r>
              <a:rPr lang="fr-FR" dirty="0"/>
              <a:t>20 + 6 = 26</a:t>
            </a:r>
            <a:br>
              <a:rPr lang="fr-FR" dirty="0"/>
            </a:br>
            <a:r>
              <a:rPr lang="fr-FR" dirty="0"/>
              <a:t>26 x 10 = 260</a:t>
            </a:r>
            <a:br>
              <a:rPr lang="fr-FR" dirty="0"/>
            </a:br>
            <a:r>
              <a:rPr lang="fr-FR" dirty="0"/>
              <a:t>260 - 8 = 252</a:t>
            </a:r>
          </a:p>
          <a:p>
            <a:endParaRPr lang="fr-FR" dirty="0"/>
          </a:p>
          <a:p>
            <a:r>
              <a:rPr lang="fr-FR" dirty="0"/>
              <a:t>En</a:t>
            </a:r>
            <a:r>
              <a:rPr lang="fr-FR" baseline="0" dirty="0"/>
              <a:t> </a:t>
            </a:r>
            <a:r>
              <a:rPr lang="fr-FR" b="1" baseline="0" dirty="0"/>
              <a:t>4 étapes</a:t>
            </a:r>
          </a:p>
          <a:p>
            <a:r>
              <a:rPr lang="fr-FR"/>
              <a:t>8 - 6 = 2</a:t>
            </a:r>
            <a:br>
              <a:rPr lang="fr-FR"/>
            </a:br>
            <a:r>
              <a:rPr lang="fr-FR"/>
              <a:t>20 - 2 = 18</a:t>
            </a:r>
            <a:br>
              <a:rPr lang="fr-FR"/>
            </a:br>
            <a:r>
              <a:rPr lang="fr-FR"/>
              <a:t>18 + 10 = 28</a:t>
            </a:r>
            <a:br>
              <a:rPr lang="fr-FR"/>
            </a:br>
            <a:r>
              <a:rPr lang="fr-FR"/>
              <a:t>28 x 9 = 252</a:t>
            </a:r>
            <a:endParaRPr lang="fr-FR" b="1" baseline="0" dirty="0"/>
          </a:p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45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5 x 8 = 40</a:t>
            </a:r>
          </a:p>
          <a:p>
            <a:r>
              <a:rPr lang="fr-FR" dirty="0"/>
              <a:t>11 x 20 = 220</a:t>
            </a:r>
          </a:p>
          <a:p>
            <a:r>
              <a:rPr lang="fr-FR" dirty="0"/>
              <a:t>220 + 40 = 260</a:t>
            </a:r>
          </a:p>
          <a:p>
            <a:r>
              <a:rPr lang="fr-FR" dirty="0"/>
              <a:t>7 + 4 = 11</a:t>
            </a:r>
          </a:p>
          <a:p>
            <a:r>
              <a:rPr lang="fr-FR" dirty="0"/>
              <a:t>260 – 11 = 249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022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4 étapes</a:t>
            </a:r>
          </a:p>
          <a:p>
            <a:r>
              <a:rPr lang="fr-FR" dirty="0"/>
              <a:t>10 + 5 = 15</a:t>
            </a:r>
          </a:p>
          <a:p>
            <a:r>
              <a:rPr lang="fr-FR" dirty="0"/>
              <a:t>15 x 20 = 300</a:t>
            </a:r>
          </a:p>
          <a:p>
            <a:r>
              <a:rPr lang="fr-FR" dirty="0"/>
              <a:t>50  + 2 = 52</a:t>
            </a:r>
          </a:p>
          <a:p>
            <a:r>
              <a:rPr lang="fr-FR" dirty="0"/>
              <a:t>300 – 52 = 248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6003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5 x 5 = 25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100 + 25 = 125</a:t>
            </a:r>
          </a:p>
          <a:p>
            <a:r>
              <a:rPr lang="fr-FR" dirty="0"/>
              <a:t>125 x 2 = 250</a:t>
            </a:r>
          </a:p>
          <a:p>
            <a:r>
              <a:rPr lang="fr-FR" dirty="0"/>
              <a:t>250 – 3 = 247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82473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4 + 2 = 6</a:t>
            </a:r>
          </a:p>
          <a:p>
            <a:r>
              <a:rPr lang="fr-FR" dirty="0"/>
              <a:t>6 x 6 = 36</a:t>
            </a:r>
          </a:p>
          <a:p>
            <a:r>
              <a:rPr lang="fr-FR" dirty="0"/>
              <a:t>7 x 3 = 21</a:t>
            </a:r>
          </a:p>
          <a:p>
            <a:r>
              <a:rPr lang="fr-FR" dirty="0"/>
              <a:t>21 x 10 = 210</a:t>
            </a:r>
          </a:p>
          <a:p>
            <a:r>
              <a:rPr lang="fr-FR" dirty="0"/>
              <a:t>210 + 36 = 246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49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701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3 étapes</a:t>
            </a:r>
          </a:p>
          <a:p>
            <a:r>
              <a:rPr lang="fr-FR" dirty="0"/>
              <a:t>11 x 3 = 33</a:t>
            </a:r>
          </a:p>
          <a:p>
            <a:r>
              <a:rPr lang="fr-FR" dirty="0"/>
              <a:t>33 x 10 = 330</a:t>
            </a:r>
          </a:p>
          <a:p>
            <a:r>
              <a:rPr lang="fr-FR" dirty="0"/>
              <a:t>330 – 8 = 322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Par exemple, </a:t>
            </a:r>
            <a:r>
              <a:rPr lang="fr-FR" b="1" dirty="0"/>
              <a:t>en 5 étapes</a:t>
            </a:r>
          </a:p>
          <a:p>
            <a:r>
              <a:rPr lang="fr-FR" dirty="0"/>
              <a:t>4 + 4 = 8</a:t>
            </a:r>
          </a:p>
          <a:p>
            <a:r>
              <a:rPr lang="fr-FR" dirty="0"/>
              <a:t>8 x 25 = 200</a:t>
            </a:r>
          </a:p>
          <a:p>
            <a:r>
              <a:rPr lang="fr-FR" dirty="0"/>
              <a:t>9 x 10 = 90</a:t>
            </a:r>
          </a:p>
          <a:p>
            <a:r>
              <a:rPr lang="fr-FR" dirty="0"/>
              <a:t>90 / 2 = 45</a:t>
            </a:r>
          </a:p>
          <a:p>
            <a:r>
              <a:rPr lang="fr-FR" dirty="0"/>
              <a:t>200 + 45 = 245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57819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242 </a:t>
            </a:r>
            <a:r>
              <a:rPr lang="fr-FR" b="1" dirty="0"/>
              <a:t>en 4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148 - 6 = 142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142 + 100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+ 100 = 248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248 - 6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50 - 13 = 37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37 x 4 = 148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100 - 6 = 94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 + 94 = 242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x 25 = 2500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2500 - 4 = 2496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2496 / 13 = 192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192 + 50 = 242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67561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241 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x 2 = 200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 + 50 = 250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250 - 9 = 241</a:t>
            </a:r>
          </a:p>
          <a:p>
            <a:endParaRPr lang="fr-FR" b="1" dirty="0"/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+ 25 = 125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125 x 2 = 250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250 - 9 = 241</a:t>
            </a:r>
            <a:endParaRPr lang="fr-FR" b="1" dirty="0"/>
          </a:p>
          <a:p>
            <a:endParaRPr lang="fr-FR" dirty="0"/>
          </a:p>
          <a:p>
            <a:endParaRPr lang="fr-F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/>
              <a:t>En 4 étapes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 + 2 = 27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 x 9 = 243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 / 50 = 2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243 - 2 = 241</a:t>
            </a:r>
            <a:endParaRPr lang="fr-FR" b="1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6054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240 en 2 étapes</a:t>
            </a:r>
          </a:p>
          <a:p>
            <a:r>
              <a:rPr lang="fr-FR" dirty="0"/>
              <a:t>6 x 4 = 24</a:t>
            </a:r>
          </a:p>
          <a:p>
            <a:r>
              <a:rPr lang="fr-FR" dirty="0"/>
              <a:t>24 x 10 = 240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 x 4 = 40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 + 8 = 48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 x 5 = 240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736707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239 </a:t>
            </a:r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+ 3 = 23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x 10 = 230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230 + 9 = 239</a:t>
            </a:r>
          </a:p>
          <a:p>
            <a:endParaRPr lang="fr-FR" b="1" dirty="0"/>
          </a:p>
          <a:p>
            <a:r>
              <a:rPr lang="fr-FR" b="1" dirty="0"/>
              <a:t>En 4</a:t>
            </a:r>
            <a:r>
              <a:rPr lang="fr-FR" b="1" baseline="0" dirty="0"/>
              <a:t>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 x 3 = 21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 + 2 = 23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 x 10 = 230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230 + 9 = 239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658478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238 </a:t>
            </a:r>
            <a:r>
              <a:rPr lang="fr-FR" b="1" dirty="0"/>
              <a:t>en 3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50 - 7 = 43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43 x 6 = 258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258 - 20 = 238</a:t>
            </a:r>
          </a:p>
          <a:p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4 étapes</a:t>
            </a:r>
          </a:p>
          <a:p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 + 3 = 9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 x 9 = 180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 + 8 = 58</a:t>
            </a:r>
            <a:br>
              <a:rPr lang="fr-FR" dirty="0"/>
            </a:br>
            <a:r>
              <a:rPr lang="fr-F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180 + 58 = 238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55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86941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235 en 4 étapes</a:t>
            </a:r>
          </a:p>
          <a:p>
            <a:r>
              <a:rPr lang="fr-FR" dirty="0"/>
              <a:t>25 - 2 = 23</a:t>
            </a:r>
          </a:p>
          <a:p>
            <a:r>
              <a:rPr lang="fr-FR" dirty="0"/>
              <a:t>23 x 10 = 230</a:t>
            </a:r>
          </a:p>
          <a:p>
            <a:r>
              <a:rPr lang="fr-FR" dirty="0"/>
              <a:t>4+1 = 5</a:t>
            </a:r>
          </a:p>
          <a:p>
            <a:r>
              <a:rPr lang="fr-FR" dirty="0"/>
              <a:t>230+5=235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234</a:t>
            </a:r>
            <a:r>
              <a:rPr lang="fr-FR" dirty="0"/>
              <a:t> </a:t>
            </a:r>
            <a:r>
              <a:rPr lang="fr-FR" b="1" dirty="0"/>
              <a:t>en 4 étapes</a:t>
            </a:r>
          </a:p>
          <a:p>
            <a:r>
              <a:rPr lang="fr-FR" b="0" dirty="0"/>
              <a:t>25 x 10 = 250</a:t>
            </a:r>
          </a:p>
          <a:p>
            <a:r>
              <a:rPr lang="fr-FR" b="0" dirty="0"/>
              <a:t>8+2=10</a:t>
            </a:r>
          </a:p>
          <a:p>
            <a:r>
              <a:rPr lang="fr-FR" b="0" dirty="0"/>
              <a:t>250-10= 240</a:t>
            </a:r>
          </a:p>
          <a:p>
            <a:r>
              <a:rPr lang="fr-FR" b="0" dirty="0"/>
              <a:t>240-6 = 234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233 en 3 étapes</a:t>
            </a:r>
          </a:p>
          <a:p>
            <a:r>
              <a:rPr lang="fr-FR" dirty="0"/>
              <a:t>50 x</a:t>
            </a:r>
            <a:r>
              <a:rPr lang="fr-FR" baseline="0" dirty="0"/>
              <a:t> 5 = 250</a:t>
            </a:r>
            <a:endParaRPr lang="fr-FR" dirty="0"/>
          </a:p>
          <a:p>
            <a:r>
              <a:rPr lang="fr-FR" dirty="0"/>
              <a:t>8</a:t>
            </a:r>
            <a:r>
              <a:rPr lang="fr-FR" baseline="0" dirty="0"/>
              <a:t> + 9 = 17</a:t>
            </a:r>
            <a:endParaRPr lang="fr-FR" dirty="0"/>
          </a:p>
          <a:p>
            <a:r>
              <a:rPr lang="fr-FR" dirty="0"/>
              <a:t>250 – 17 = 233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232 en 4 étapes</a:t>
            </a:r>
          </a:p>
          <a:p>
            <a:r>
              <a:rPr lang="fr-FR" dirty="0"/>
              <a:t>2 x 100 = 200</a:t>
            </a:r>
          </a:p>
          <a:p>
            <a:r>
              <a:rPr lang="fr-FR" dirty="0"/>
              <a:t>5 – 1 = 4 </a:t>
            </a:r>
          </a:p>
          <a:p>
            <a:r>
              <a:rPr lang="fr-FR" dirty="0"/>
              <a:t>4 x 8 = 32 </a:t>
            </a:r>
          </a:p>
          <a:p>
            <a:r>
              <a:rPr lang="fr-FR" dirty="0"/>
              <a:t>200 + 32 = 232</a:t>
            </a:r>
          </a:p>
          <a:p>
            <a:endParaRPr lang="fr-FR" dirty="0"/>
          </a:p>
          <a:p>
            <a:r>
              <a:rPr lang="fr-FR" b="1" dirty="0"/>
              <a:t>Contrainte</a:t>
            </a:r>
            <a:r>
              <a:rPr lang="fr-FR" b="1" baseline="0" dirty="0"/>
              <a:t> : ne pas utiliser 100 , en 4 étapes </a:t>
            </a:r>
          </a:p>
          <a:p>
            <a:r>
              <a:rPr lang="fr-FR" dirty="0"/>
              <a:t>8 + 1 = 9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5 + 2 = 7</a:t>
            </a:r>
          </a:p>
          <a:p>
            <a:r>
              <a:rPr lang="fr-FR" dirty="0"/>
              <a:t>225 + 7 = 232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59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319 </a:t>
            </a:r>
            <a:r>
              <a:rPr lang="fr-FR" b="1" dirty="0"/>
              <a:t>en 3 étapes</a:t>
            </a:r>
          </a:p>
          <a:p>
            <a:r>
              <a:rPr lang="fr-FR" dirty="0"/>
              <a:t>9 x 3 = 27</a:t>
            </a:r>
          </a:p>
          <a:p>
            <a:r>
              <a:rPr lang="fr-FR" dirty="0"/>
              <a:t>27 + 2 = 29</a:t>
            </a:r>
          </a:p>
          <a:p>
            <a:r>
              <a:rPr lang="fr-FR" dirty="0"/>
              <a:t>29 x 11 = 319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9 – 1 = 8</a:t>
            </a:r>
          </a:p>
          <a:p>
            <a:r>
              <a:rPr lang="fr-FR" dirty="0"/>
              <a:t>11 + 8 = 19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300 + 19 = 319</a:t>
            </a:r>
          </a:p>
          <a:p>
            <a:endParaRPr lang="fr-FR" dirty="0"/>
          </a:p>
          <a:p>
            <a:r>
              <a:rPr lang="fr-FR" dirty="0"/>
              <a:t>En utilisant toutes les opérations</a:t>
            </a:r>
          </a:p>
          <a:p>
            <a:r>
              <a:rPr lang="fr-FR" dirty="0"/>
              <a:t>9 : 3 = 3</a:t>
            </a:r>
          </a:p>
          <a:p>
            <a:r>
              <a:rPr lang="fr-FR" dirty="0"/>
              <a:t>100 – 1</a:t>
            </a:r>
            <a:r>
              <a:rPr lang="fr-FR" baseline="0" dirty="0"/>
              <a:t> = 99</a:t>
            </a:r>
          </a:p>
          <a:p>
            <a:r>
              <a:rPr lang="fr-FR" baseline="0" dirty="0"/>
              <a:t>99 x 3 = 297</a:t>
            </a:r>
          </a:p>
          <a:p>
            <a:r>
              <a:rPr lang="fr-FR" baseline="0" dirty="0"/>
              <a:t>11 x 2 = 22</a:t>
            </a:r>
          </a:p>
          <a:p>
            <a:r>
              <a:rPr lang="fr-FR" baseline="0" dirty="0"/>
              <a:t>297 + 22 = 319</a:t>
            </a:r>
          </a:p>
          <a:p>
            <a:endParaRPr lang="fr-FR" baseline="0" dirty="0"/>
          </a:p>
          <a:p>
            <a:r>
              <a:rPr lang="fr-FR" baseline="0" dirty="0"/>
              <a:t>En utilisant tous les nombres</a:t>
            </a:r>
          </a:p>
          <a:p>
            <a:r>
              <a:rPr lang="fr-FR" baseline="0" dirty="0"/>
              <a:t>100 + 9 = 109</a:t>
            </a:r>
          </a:p>
          <a:p>
            <a:r>
              <a:rPr lang="fr-FR" baseline="0" dirty="0"/>
              <a:t>3 x 109 = 327</a:t>
            </a:r>
          </a:p>
          <a:p>
            <a:r>
              <a:rPr lang="fr-FR" baseline="0" dirty="0"/>
              <a:t>327 – 11 = 316</a:t>
            </a:r>
          </a:p>
          <a:p>
            <a:r>
              <a:rPr lang="fr-FR" baseline="0" dirty="0"/>
              <a:t>316 + 1 = 317</a:t>
            </a:r>
          </a:p>
          <a:p>
            <a:r>
              <a:rPr lang="fr-FR" baseline="0" dirty="0"/>
              <a:t>317 + 2 = 319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231</a:t>
            </a:r>
            <a:r>
              <a:rPr lang="fr-FR" dirty="0"/>
              <a:t> </a:t>
            </a:r>
            <a:r>
              <a:rPr lang="fr-FR" b="1" dirty="0"/>
              <a:t>en 4 étapes</a:t>
            </a:r>
          </a:p>
          <a:p>
            <a:r>
              <a:rPr lang="fr-FR" dirty="0"/>
              <a:t>3 x 100 = 300</a:t>
            </a:r>
          </a:p>
          <a:p>
            <a:r>
              <a:rPr lang="fr-FR" dirty="0"/>
              <a:t>9 x 7 = 63</a:t>
            </a:r>
          </a:p>
          <a:p>
            <a:r>
              <a:rPr lang="fr-FR" dirty="0"/>
              <a:t>63 + 6 = 69</a:t>
            </a:r>
          </a:p>
          <a:p>
            <a:r>
              <a:rPr lang="fr-FR" dirty="0"/>
              <a:t>300 – 69 = 231</a:t>
            </a:r>
          </a:p>
          <a:p>
            <a:endParaRPr lang="fr-FR" dirty="0"/>
          </a:p>
          <a:p>
            <a:r>
              <a:rPr lang="fr-FR" b="1" dirty="0"/>
              <a:t>Contrainte:</a:t>
            </a:r>
            <a:r>
              <a:rPr lang="fr-FR" b="1" baseline="0" dirty="0"/>
              <a:t> sans utiliser 100, en 4 étapes</a:t>
            </a:r>
          </a:p>
          <a:p>
            <a:r>
              <a:rPr lang="fr-FR" baseline="0" dirty="0"/>
              <a:t>7 + 3 = 10</a:t>
            </a:r>
          </a:p>
          <a:p>
            <a:r>
              <a:rPr lang="fr-FR" baseline="0" dirty="0"/>
              <a:t>50 – 10 = 40</a:t>
            </a:r>
          </a:p>
          <a:p>
            <a:r>
              <a:rPr lang="fr-FR" baseline="0" dirty="0"/>
              <a:t>40 x 6 = 240</a:t>
            </a:r>
          </a:p>
          <a:p>
            <a:r>
              <a:rPr lang="fr-FR" baseline="0" dirty="0"/>
              <a:t>240 – 9 = 231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60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228</a:t>
            </a:r>
          </a:p>
          <a:p>
            <a:endParaRPr lang="fr-FR" b="1" dirty="0"/>
          </a:p>
          <a:p>
            <a:r>
              <a:rPr lang="fr-FR" b="1" dirty="0"/>
              <a:t>3 étapes</a:t>
            </a:r>
          </a:p>
          <a:p>
            <a:r>
              <a:rPr lang="fr-FR" dirty="0"/>
              <a:t>4 x 3 = 12</a:t>
            </a:r>
          </a:p>
          <a:p>
            <a:r>
              <a:rPr lang="fr-FR" dirty="0"/>
              <a:t>25 – 6 = 19</a:t>
            </a:r>
          </a:p>
          <a:p>
            <a:r>
              <a:rPr lang="fr-FR" dirty="0"/>
              <a:t>19 x 12 = 228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6 x 3 = 18</a:t>
            </a:r>
          </a:p>
          <a:p>
            <a:r>
              <a:rPr lang="fr-FR" dirty="0"/>
              <a:t>25 x 10 = 250</a:t>
            </a:r>
          </a:p>
          <a:p>
            <a:r>
              <a:rPr lang="fr-FR" dirty="0"/>
              <a:t>250 – 18 = 232</a:t>
            </a:r>
          </a:p>
          <a:p>
            <a:r>
              <a:rPr lang="fr-FR" dirty="0"/>
              <a:t>232 – 4 = 228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227</a:t>
            </a:r>
          </a:p>
          <a:p>
            <a:endParaRPr lang="fr-FR" b="1" dirty="0"/>
          </a:p>
          <a:p>
            <a:r>
              <a:rPr lang="fr-FR" b="1" dirty="0"/>
              <a:t>En 3 étapes</a:t>
            </a:r>
          </a:p>
          <a:p>
            <a:r>
              <a:rPr lang="fr-FR" b="0" dirty="0"/>
              <a:t>25 x 5 = 125</a:t>
            </a:r>
          </a:p>
          <a:p>
            <a:r>
              <a:rPr lang="fr-FR" b="0" dirty="0"/>
              <a:t>125+2 = 127</a:t>
            </a:r>
          </a:p>
          <a:p>
            <a:r>
              <a:rPr lang="fr-FR" b="0" dirty="0"/>
              <a:t>127 + 100 = 227</a:t>
            </a:r>
          </a:p>
          <a:p>
            <a:endParaRPr lang="fr-FR" b="1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6 – 5 = 1</a:t>
            </a:r>
          </a:p>
          <a:p>
            <a:r>
              <a:rPr lang="fr-FR" dirty="0"/>
              <a:t>100 + 1 = 101</a:t>
            </a:r>
          </a:p>
          <a:p>
            <a:r>
              <a:rPr lang="fr-FR" dirty="0"/>
              <a:t>101 x 2 = 202</a:t>
            </a:r>
          </a:p>
          <a:p>
            <a:r>
              <a:rPr lang="fr-FR" dirty="0"/>
              <a:t>202 + 25 = 227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324</a:t>
            </a:r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8 x 3 = 24</a:t>
            </a:r>
          </a:p>
          <a:p>
            <a:r>
              <a:rPr lang="fr-FR" dirty="0"/>
              <a:t>24 – 2 = 22</a:t>
            </a:r>
          </a:p>
          <a:p>
            <a:r>
              <a:rPr lang="fr-FR" dirty="0"/>
              <a:t>22 x 10 = 220</a:t>
            </a:r>
          </a:p>
          <a:p>
            <a:r>
              <a:rPr lang="fr-FR" dirty="0"/>
              <a:t>220 + 6 = 226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225 </a:t>
            </a:r>
            <a:endParaRPr lang="fr-FR" b="1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20 + 2 = 22</a:t>
            </a:r>
          </a:p>
          <a:p>
            <a:r>
              <a:rPr lang="fr-FR" dirty="0"/>
              <a:t>22 x 10 = 220</a:t>
            </a:r>
          </a:p>
          <a:p>
            <a:r>
              <a:rPr lang="fr-FR" dirty="0"/>
              <a:t>220 + 5 = 225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50 x 10 = 500</a:t>
            </a:r>
          </a:p>
          <a:p>
            <a:r>
              <a:rPr lang="fr-FR" dirty="0"/>
              <a:t>500 / 2 = 250</a:t>
            </a:r>
          </a:p>
          <a:p>
            <a:r>
              <a:rPr lang="fr-FR" dirty="0"/>
              <a:t>20 + 5 = 25</a:t>
            </a:r>
          </a:p>
          <a:p>
            <a:r>
              <a:rPr lang="fr-FR" dirty="0"/>
              <a:t>250 – 25 = 225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224</a:t>
            </a:r>
          </a:p>
          <a:p>
            <a:r>
              <a:rPr lang="fr-FR" b="1" dirty="0"/>
              <a:t>En 3 étapes</a:t>
            </a:r>
          </a:p>
          <a:p>
            <a:r>
              <a:rPr lang="fr-FR" dirty="0"/>
              <a:t>25 x 9 = 225</a:t>
            </a:r>
          </a:p>
          <a:p>
            <a:r>
              <a:rPr lang="fr-FR" dirty="0"/>
              <a:t>225 + 6 = 231</a:t>
            </a:r>
          </a:p>
          <a:p>
            <a:r>
              <a:rPr lang="fr-FR" dirty="0"/>
              <a:t>231 -7 = 224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25 – 6 = 19</a:t>
            </a:r>
          </a:p>
          <a:p>
            <a:r>
              <a:rPr lang="fr-FR" dirty="0"/>
              <a:t>19 x 7 = 133</a:t>
            </a:r>
          </a:p>
          <a:p>
            <a:r>
              <a:rPr lang="fr-FR" dirty="0"/>
              <a:t>133 – 9 = 124</a:t>
            </a:r>
          </a:p>
          <a:p>
            <a:r>
              <a:rPr lang="fr-FR" dirty="0"/>
              <a:t>124 + 100 = 224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5+3=15</a:t>
            </a:r>
          </a:p>
          <a:p>
            <a:r>
              <a:rPr lang="fr-FR" dirty="0"/>
              <a:t>15+6=21</a:t>
            </a:r>
          </a:p>
          <a:p>
            <a:r>
              <a:rPr lang="fr-FR" dirty="0"/>
              <a:t>100 X 2=200</a:t>
            </a:r>
          </a:p>
          <a:p>
            <a:r>
              <a:rPr lang="fr-FR" dirty="0"/>
              <a:t>200+21=221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900258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9-1=8</a:t>
            </a:r>
          </a:p>
          <a:p>
            <a:r>
              <a:rPr lang="fr-FR" dirty="0"/>
              <a:t>40/8=5</a:t>
            </a:r>
          </a:p>
          <a:p>
            <a:r>
              <a:rPr lang="fr-FR" dirty="0"/>
              <a:t>50-6=44</a:t>
            </a:r>
          </a:p>
          <a:p>
            <a:r>
              <a:rPr lang="fr-FR" dirty="0"/>
              <a:t>44X5=220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676684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15X3=45</a:t>
            </a:r>
          </a:p>
          <a:p>
            <a:r>
              <a:rPr lang="fr-FR" dirty="0"/>
              <a:t>75-1=74</a:t>
            </a:r>
          </a:p>
          <a:p>
            <a:r>
              <a:rPr lang="fr-FR" dirty="0"/>
              <a:t>74+45=119</a:t>
            </a:r>
          </a:p>
          <a:p>
            <a:r>
              <a:rPr lang="fr-FR" dirty="0"/>
              <a:t>119+100=219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270611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54X4=216</a:t>
            </a:r>
          </a:p>
          <a:p>
            <a:r>
              <a:rPr lang="fr-FR" dirty="0"/>
              <a:t>5-3=2</a:t>
            </a:r>
          </a:p>
          <a:p>
            <a:r>
              <a:rPr lang="fr-FR" dirty="0"/>
              <a:t>216+2=218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69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3707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</a:t>
            </a:r>
          </a:p>
          <a:p>
            <a:r>
              <a:rPr lang="fr-FR" b="0" dirty="0"/>
              <a:t>8+5 = 13</a:t>
            </a:r>
          </a:p>
          <a:p>
            <a:r>
              <a:rPr lang="fr-FR" b="0" dirty="0"/>
              <a:t>25 x 13 = 325</a:t>
            </a:r>
          </a:p>
          <a:p>
            <a:r>
              <a:rPr lang="fr-FR" b="0" dirty="0"/>
              <a:t>325 – 7 = 318</a:t>
            </a:r>
          </a:p>
          <a:p>
            <a:endParaRPr lang="fr-FR" b="1" dirty="0"/>
          </a:p>
          <a:p>
            <a:r>
              <a:rPr lang="fr-FR" b="1" dirty="0"/>
              <a:t>Contrainte : en utilisant la tuile 10</a:t>
            </a:r>
          </a:p>
          <a:p>
            <a:r>
              <a:rPr lang="fr-FR" dirty="0"/>
              <a:t>10 + 5 = 15</a:t>
            </a:r>
          </a:p>
          <a:p>
            <a:r>
              <a:rPr lang="fr-FR" dirty="0"/>
              <a:t>25 x 15 = 375</a:t>
            </a:r>
          </a:p>
          <a:p>
            <a:r>
              <a:rPr lang="fr-FR" dirty="0"/>
              <a:t>375 – 7 = 368</a:t>
            </a:r>
          </a:p>
          <a:p>
            <a:r>
              <a:rPr lang="fr-FR" dirty="0"/>
              <a:t>368 – 50 = 318</a:t>
            </a:r>
          </a:p>
          <a:p>
            <a:endParaRPr lang="fr-FR" dirty="0"/>
          </a:p>
          <a:p>
            <a:r>
              <a:rPr lang="fr-FR" dirty="0"/>
              <a:t>En utilisant les 4 opérations</a:t>
            </a:r>
          </a:p>
          <a:p>
            <a:r>
              <a:rPr lang="fr-FR" dirty="0"/>
              <a:t>25 – 10 = 15</a:t>
            </a:r>
          </a:p>
          <a:p>
            <a:r>
              <a:rPr lang="fr-FR" dirty="0"/>
              <a:t>15 : 5 = 3</a:t>
            </a:r>
          </a:p>
          <a:p>
            <a:r>
              <a:rPr lang="fr-FR" dirty="0"/>
              <a:t>8 x 7 = 56</a:t>
            </a:r>
          </a:p>
          <a:p>
            <a:r>
              <a:rPr lang="fr-FR" dirty="0"/>
              <a:t>56 + 50 = 106</a:t>
            </a:r>
          </a:p>
          <a:p>
            <a:r>
              <a:rPr lang="fr-FR" dirty="0"/>
              <a:t>106 x 3 = 318</a:t>
            </a:r>
          </a:p>
          <a:p>
            <a:endParaRPr lang="fr-FR" dirty="0"/>
          </a:p>
          <a:p>
            <a:r>
              <a:rPr lang="fr-FR" dirty="0"/>
              <a:t>En utilisant</a:t>
            </a:r>
            <a:r>
              <a:rPr lang="fr-FR" baseline="0" dirty="0"/>
              <a:t> tous les nombres</a:t>
            </a:r>
          </a:p>
          <a:p>
            <a:r>
              <a:rPr lang="fr-FR" baseline="0" dirty="0"/>
              <a:t>25 – 7 = 18</a:t>
            </a:r>
          </a:p>
          <a:p>
            <a:r>
              <a:rPr lang="fr-FR" baseline="0" dirty="0"/>
              <a:t>50 + 8 = 58</a:t>
            </a:r>
          </a:p>
          <a:p>
            <a:r>
              <a:rPr lang="fr-FR" baseline="0" dirty="0"/>
              <a:t>10 + 18 = 28</a:t>
            </a:r>
          </a:p>
          <a:p>
            <a:r>
              <a:rPr lang="fr-FR" baseline="0" dirty="0"/>
              <a:t>5 x 58 = 290</a:t>
            </a:r>
          </a:p>
          <a:p>
            <a:r>
              <a:rPr lang="fr-FR" baseline="0" dirty="0"/>
              <a:t>28 + 290 = 318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x 7=21</a:t>
            </a:r>
          </a:p>
          <a:p>
            <a:r>
              <a:rPr lang="fr-FR" dirty="0"/>
              <a:t>21x10= 210</a:t>
            </a:r>
          </a:p>
          <a:p>
            <a:r>
              <a:rPr lang="fr-FR" dirty="0"/>
              <a:t>9-2= 7</a:t>
            </a:r>
          </a:p>
          <a:p>
            <a:r>
              <a:rPr lang="fr-FR" dirty="0"/>
              <a:t>210+ 7=217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0761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179 en 2 étapes</a:t>
            </a:r>
          </a:p>
          <a:p>
            <a:r>
              <a:rPr lang="fr-FR" dirty="0"/>
              <a:t>60 x 3 = 180 </a:t>
            </a:r>
          </a:p>
          <a:p>
            <a:r>
              <a:rPr lang="fr-FR" dirty="0"/>
              <a:t>180 – 1 = 179</a:t>
            </a:r>
          </a:p>
          <a:p>
            <a:endParaRPr lang="fr-FR" dirty="0"/>
          </a:p>
          <a:p>
            <a:r>
              <a:rPr lang="fr-FR" b="1" dirty="0"/>
              <a:t>179 en 3 étapes</a:t>
            </a:r>
          </a:p>
          <a:p>
            <a:r>
              <a:rPr lang="fr-FR" dirty="0"/>
              <a:t>100 x 2 = 200</a:t>
            </a:r>
          </a:p>
          <a:p>
            <a:r>
              <a:rPr lang="fr-FR" dirty="0"/>
              <a:t>20 + 1 = 21</a:t>
            </a:r>
          </a:p>
          <a:p>
            <a:r>
              <a:rPr lang="fr-FR" dirty="0"/>
              <a:t>200 – 21 = 179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631736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178 en 3 étapes</a:t>
            </a:r>
          </a:p>
          <a:p>
            <a:r>
              <a:rPr lang="fr-FR" dirty="0"/>
              <a:t>40 x 4 = 160</a:t>
            </a:r>
          </a:p>
          <a:p>
            <a:r>
              <a:rPr lang="fr-FR" dirty="0"/>
              <a:t>10 + 8 = 18</a:t>
            </a:r>
          </a:p>
          <a:p>
            <a:r>
              <a:rPr lang="fr-FR" dirty="0"/>
              <a:t>160 + 18 = 178</a:t>
            </a:r>
          </a:p>
          <a:p>
            <a:endParaRPr lang="fr-FR" dirty="0"/>
          </a:p>
          <a:p>
            <a:r>
              <a:rPr lang="fr-FR" b="1" dirty="0"/>
              <a:t>178 en 4 étapes</a:t>
            </a:r>
          </a:p>
          <a:p>
            <a:r>
              <a:rPr lang="fr-FR" dirty="0"/>
              <a:t>5 x 40 = 200</a:t>
            </a:r>
          </a:p>
          <a:p>
            <a:r>
              <a:rPr lang="fr-FR" dirty="0"/>
              <a:t>8 + 4 = 12</a:t>
            </a:r>
          </a:p>
          <a:p>
            <a:r>
              <a:rPr lang="fr-FR" dirty="0"/>
              <a:t>12 + 10 = 22</a:t>
            </a:r>
          </a:p>
          <a:p>
            <a:r>
              <a:rPr lang="fr-FR" dirty="0"/>
              <a:t>200 – 22 = 178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5889543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177 en 3 étapes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7 x 11 = 77</a:t>
            </a:r>
          </a:p>
          <a:p>
            <a:r>
              <a:rPr lang="fr-FR" dirty="0"/>
              <a:t>100 + 77 = 177</a:t>
            </a:r>
          </a:p>
          <a:p>
            <a:endParaRPr lang="fr-FR" dirty="0"/>
          </a:p>
          <a:p>
            <a:r>
              <a:rPr lang="fr-FR" b="1" dirty="0"/>
              <a:t>177 en 4 étapes</a:t>
            </a:r>
          </a:p>
          <a:p>
            <a:r>
              <a:rPr lang="fr-FR" dirty="0"/>
              <a:t>50 x 4 = 200</a:t>
            </a:r>
          </a:p>
          <a:p>
            <a:r>
              <a:rPr lang="fr-FR" dirty="0"/>
              <a:t>11 x 2 = 22</a:t>
            </a:r>
          </a:p>
          <a:p>
            <a:r>
              <a:rPr lang="fr-FR" dirty="0"/>
              <a:t>22 + 1 = 23</a:t>
            </a:r>
          </a:p>
          <a:p>
            <a:r>
              <a:rPr lang="fr-FR" dirty="0"/>
              <a:t>200 – 23 = 177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348482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176 en 3 étapes</a:t>
            </a:r>
          </a:p>
          <a:p>
            <a:r>
              <a:rPr lang="fr-FR" dirty="0"/>
              <a:t>5 x 25 = 125</a:t>
            </a:r>
          </a:p>
          <a:p>
            <a:r>
              <a:rPr lang="fr-FR" dirty="0"/>
              <a:t>125 + 50 = 175</a:t>
            </a:r>
          </a:p>
          <a:p>
            <a:r>
              <a:rPr lang="fr-FR" dirty="0"/>
              <a:t>175 + 1 = 176</a:t>
            </a:r>
          </a:p>
          <a:p>
            <a:endParaRPr lang="fr-FR" dirty="0"/>
          </a:p>
          <a:p>
            <a:r>
              <a:rPr lang="fr-FR" b="1" dirty="0"/>
              <a:t>176 en 4 étapes</a:t>
            </a:r>
          </a:p>
          <a:p>
            <a:r>
              <a:rPr lang="fr-FR" dirty="0"/>
              <a:t>3 x 5 = 15</a:t>
            </a:r>
          </a:p>
          <a:p>
            <a:r>
              <a:rPr lang="fr-FR" dirty="0"/>
              <a:t>15 x 10 = 150</a:t>
            </a:r>
          </a:p>
          <a:p>
            <a:r>
              <a:rPr lang="fr-FR" dirty="0"/>
              <a:t>25+ 1 = 26</a:t>
            </a:r>
          </a:p>
          <a:p>
            <a:r>
              <a:rPr lang="fr-FR" dirty="0"/>
              <a:t>150 + 26 = 176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2609628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175 en 2 étapes</a:t>
            </a:r>
          </a:p>
          <a:p>
            <a:r>
              <a:rPr lang="fr-FR" dirty="0"/>
              <a:t>100 + 50 = 150</a:t>
            </a:r>
          </a:p>
          <a:p>
            <a:r>
              <a:rPr lang="fr-FR" dirty="0"/>
              <a:t>150 + 25 = 175</a:t>
            </a:r>
          </a:p>
          <a:p>
            <a:endParaRPr lang="fr-FR" dirty="0"/>
          </a:p>
          <a:p>
            <a:r>
              <a:rPr lang="fr-FR" b="1" dirty="0"/>
              <a:t>175 en 3 étapes</a:t>
            </a:r>
          </a:p>
          <a:p>
            <a:r>
              <a:rPr lang="fr-FR" dirty="0"/>
              <a:t>50 x 2 = 100</a:t>
            </a:r>
          </a:p>
          <a:p>
            <a:r>
              <a:rPr lang="fr-FR" dirty="0"/>
              <a:t>3 x 25 = 75</a:t>
            </a:r>
          </a:p>
          <a:p>
            <a:r>
              <a:rPr lang="fr-FR" dirty="0"/>
              <a:t>100 + 75 = 175</a:t>
            </a:r>
          </a:p>
          <a:p>
            <a:endParaRPr lang="fr-FR" dirty="0"/>
          </a:p>
          <a:p>
            <a:r>
              <a:rPr lang="fr-FR" b="1" dirty="0"/>
              <a:t>175 en 3 étapes</a:t>
            </a:r>
          </a:p>
          <a:p>
            <a:r>
              <a:rPr lang="fr-FR" dirty="0"/>
              <a:t>100 x 3 = 300</a:t>
            </a:r>
          </a:p>
          <a:p>
            <a:r>
              <a:rPr lang="fr-FR" dirty="0"/>
              <a:t>300 / 2 = 150</a:t>
            </a:r>
          </a:p>
          <a:p>
            <a:r>
              <a:rPr lang="fr-FR" dirty="0"/>
              <a:t>150 + 25 = 175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7055912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172 </a:t>
            </a:r>
            <a:r>
              <a:rPr lang="fr-FR" b="1" dirty="0"/>
              <a:t>en 4 étapes</a:t>
            </a:r>
          </a:p>
          <a:p>
            <a:r>
              <a:rPr lang="fr-FR" dirty="0"/>
              <a:t>7 x 5 = 35</a:t>
            </a:r>
          </a:p>
          <a:p>
            <a:r>
              <a:rPr lang="fr-FR" dirty="0"/>
              <a:t>35 x 10 = 350</a:t>
            </a:r>
          </a:p>
          <a:p>
            <a:r>
              <a:rPr lang="fr-FR" dirty="0"/>
              <a:t>350 / 2 = 175</a:t>
            </a:r>
          </a:p>
          <a:p>
            <a:r>
              <a:rPr lang="fr-FR" dirty="0"/>
              <a:t>175 – 3 = 172</a:t>
            </a:r>
          </a:p>
          <a:p>
            <a:endParaRPr lang="fr-FR" dirty="0"/>
          </a:p>
          <a:p>
            <a:r>
              <a:rPr lang="fr-FR" dirty="0"/>
              <a:t>7 x 5 = 35</a:t>
            </a:r>
          </a:p>
          <a:p>
            <a:r>
              <a:rPr lang="fr-FR" dirty="0"/>
              <a:t>10 / 2 = 5</a:t>
            </a:r>
          </a:p>
          <a:p>
            <a:r>
              <a:rPr lang="fr-FR" dirty="0"/>
              <a:t>35 x 5 = 175 </a:t>
            </a:r>
          </a:p>
          <a:p>
            <a:r>
              <a:rPr lang="fr-FR" dirty="0"/>
              <a:t>175 – 3 = 172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4481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171 </a:t>
            </a:r>
            <a:r>
              <a:rPr lang="fr-FR" b="1" dirty="0"/>
              <a:t>en 4 étapes</a:t>
            </a:r>
          </a:p>
          <a:p>
            <a:r>
              <a:rPr lang="fr-FR" dirty="0"/>
              <a:t>5 x 2 = 10</a:t>
            </a:r>
          </a:p>
          <a:p>
            <a:r>
              <a:rPr lang="fr-FR" dirty="0"/>
              <a:t>17 x 10 = 170</a:t>
            </a:r>
          </a:p>
          <a:p>
            <a:r>
              <a:rPr lang="fr-FR" dirty="0"/>
              <a:t>8 – 7 = 1</a:t>
            </a:r>
          </a:p>
          <a:p>
            <a:r>
              <a:rPr lang="fr-FR" dirty="0"/>
              <a:t>171 + 1 = 171</a:t>
            </a:r>
          </a:p>
          <a:p>
            <a:endParaRPr lang="fr-FR" dirty="0"/>
          </a:p>
          <a:p>
            <a:r>
              <a:rPr lang="fr-FR" b="1" dirty="0"/>
              <a:t>En 3 étapes</a:t>
            </a:r>
          </a:p>
          <a:p>
            <a:r>
              <a:rPr lang="fr-FR" dirty="0"/>
              <a:t>7 – 5 = 2</a:t>
            </a:r>
          </a:p>
          <a:p>
            <a:r>
              <a:rPr lang="fr-FR" dirty="0"/>
              <a:t>17 + 2 = 19</a:t>
            </a:r>
          </a:p>
          <a:p>
            <a:r>
              <a:rPr lang="fr-FR" dirty="0"/>
              <a:t>19 x 9 = 171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292709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170 en 3 étapes</a:t>
            </a:r>
          </a:p>
          <a:p>
            <a:r>
              <a:rPr lang="fr-FR" dirty="0"/>
              <a:t>7 x 3 = 21</a:t>
            </a:r>
          </a:p>
          <a:p>
            <a:r>
              <a:rPr lang="fr-FR" dirty="0"/>
              <a:t>21 – 4 = 17</a:t>
            </a:r>
          </a:p>
          <a:p>
            <a:r>
              <a:rPr lang="fr-FR" dirty="0"/>
              <a:t>17 x 10 = 170</a:t>
            </a:r>
          </a:p>
          <a:p>
            <a:endParaRPr lang="fr-FR" dirty="0"/>
          </a:p>
          <a:p>
            <a:r>
              <a:rPr lang="fr-FR" dirty="0"/>
              <a:t>5 x 4 = 20</a:t>
            </a:r>
          </a:p>
          <a:p>
            <a:r>
              <a:rPr lang="fr-FR" dirty="0"/>
              <a:t>20 – 3 = 17 </a:t>
            </a:r>
          </a:p>
          <a:p>
            <a:r>
              <a:rPr lang="fr-FR" dirty="0"/>
              <a:t>17 x 10 = 170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7 x 5 = 35</a:t>
            </a:r>
          </a:p>
          <a:p>
            <a:r>
              <a:rPr lang="fr-FR" dirty="0"/>
              <a:t>35 x 4 = 140</a:t>
            </a:r>
          </a:p>
          <a:p>
            <a:r>
              <a:rPr lang="fr-FR" dirty="0"/>
              <a:t>10 x 3 = 30</a:t>
            </a:r>
          </a:p>
          <a:p>
            <a:r>
              <a:rPr lang="fr-FR" dirty="0"/>
              <a:t>140 + 30 = 170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169 </a:t>
            </a:r>
            <a:r>
              <a:rPr lang="fr-FR" b="1" dirty="0"/>
              <a:t>en 4 étapes</a:t>
            </a:r>
          </a:p>
          <a:p>
            <a:r>
              <a:rPr lang="fr-FR" dirty="0"/>
              <a:t>9 + 8 = 17</a:t>
            </a:r>
          </a:p>
          <a:p>
            <a:r>
              <a:rPr lang="fr-FR" dirty="0"/>
              <a:t>17 x 10 = 170</a:t>
            </a:r>
          </a:p>
          <a:p>
            <a:r>
              <a:rPr lang="fr-FR" dirty="0"/>
              <a:t>4 – 3 = 1</a:t>
            </a:r>
          </a:p>
          <a:p>
            <a:r>
              <a:rPr lang="fr-FR" dirty="0"/>
              <a:t>170 – 1 = 169</a:t>
            </a:r>
          </a:p>
          <a:p>
            <a:endParaRPr lang="fr-FR" dirty="0"/>
          </a:p>
          <a:p>
            <a:r>
              <a:rPr lang="fr-FR" dirty="0"/>
              <a:t>9 – 4 = 5</a:t>
            </a:r>
          </a:p>
          <a:p>
            <a:r>
              <a:rPr lang="fr-FR" dirty="0"/>
              <a:t>8 + 5 = 13</a:t>
            </a:r>
          </a:p>
          <a:p>
            <a:r>
              <a:rPr lang="fr-FR" dirty="0"/>
              <a:t>10 + 3 = 13</a:t>
            </a:r>
          </a:p>
          <a:p>
            <a:r>
              <a:rPr lang="fr-FR" dirty="0"/>
              <a:t>13 x 13 = 169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79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En trois étapes</a:t>
            </a:r>
          </a:p>
          <a:p>
            <a:r>
              <a:rPr lang="fr-FR" dirty="0"/>
              <a:t>25 + 10 = 35</a:t>
            </a:r>
          </a:p>
          <a:p>
            <a:r>
              <a:rPr lang="fr-FR" dirty="0"/>
              <a:t>35 x 9 = 315</a:t>
            </a:r>
          </a:p>
          <a:p>
            <a:r>
              <a:rPr lang="fr-FR" dirty="0"/>
              <a:t>315 + 2 = 317</a:t>
            </a:r>
          </a:p>
          <a:p>
            <a:endParaRPr lang="fr-FR" dirty="0"/>
          </a:p>
          <a:p>
            <a:r>
              <a:rPr lang="fr-FR" b="1" dirty="0"/>
              <a:t>En 4 étapes</a:t>
            </a:r>
          </a:p>
          <a:p>
            <a:r>
              <a:rPr lang="fr-FR" dirty="0"/>
              <a:t>10 x 6 = 60</a:t>
            </a:r>
          </a:p>
          <a:p>
            <a:r>
              <a:rPr lang="fr-FR" dirty="0"/>
              <a:t>60 – 25 = 35</a:t>
            </a:r>
          </a:p>
          <a:p>
            <a:r>
              <a:rPr lang="fr-FR" dirty="0"/>
              <a:t>35 x 9 = 315</a:t>
            </a:r>
          </a:p>
          <a:p>
            <a:r>
              <a:rPr lang="fr-FR" dirty="0"/>
              <a:t>315 + 2 = 317</a:t>
            </a:r>
          </a:p>
          <a:p>
            <a:endParaRPr lang="fr-FR" dirty="0"/>
          </a:p>
          <a:p>
            <a:r>
              <a:rPr lang="fr-FR" dirty="0"/>
              <a:t>En utilisant les 4 opérations</a:t>
            </a:r>
          </a:p>
          <a:p>
            <a:r>
              <a:rPr lang="fr-FR" dirty="0"/>
              <a:t>6 : 2 = 3</a:t>
            </a:r>
          </a:p>
          <a:p>
            <a:r>
              <a:rPr lang="fr-FR" dirty="0"/>
              <a:t>25 + 3 = 28</a:t>
            </a:r>
          </a:p>
          <a:p>
            <a:r>
              <a:rPr lang="fr-FR" dirty="0"/>
              <a:t>28 x 9 = 252</a:t>
            </a:r>
          </a:p>
          <a:p>
            <a:r>
              <a:rPr lang="fr-FR" dirty="0"/>
              <a:t>252 – 10 = 242</a:t>
            </a:r>
          </a:p>
          <a:p>
            <a:r>
              <a:rPr lang="fr-FR" dirty="0"/>
              <a:t>242 + 75 = 317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0153923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168 </a:t>
            </a:r>
            <a:r>
              <a:rPr lang="fr-FR" b="1" dirty="0"/>
              <a:t>en 2 étapes</a:t>
            </a:r>
          </a:p>
          <a:p>
            <a:r>
              <a:rPr lang="fr-FR" dirty="0"/>
              <a:t>16 x 10 = 160</a:t>
            </a:r>
          </a:p>
          <a:p>
            <a:r>
              <a:rPr lang="fr-FR" dirty="0"/>
              <a:t>160 + 8 = 168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892792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2 étapes</a:t>
            </a:r>
          </a:p>
          <a:p>
            <a:r>
              <a:rPr lang="fr-FR" dirty="0"/>
              <a:t>8x20=160</a:t>
            </a:r>
          </a:p>
          <a:p>
            <a:r>
              <a:rPr lang="fr-FR" dirty="0"/>
              <a:t>160-9=151</a:t>
            </a:r>
          </a:p>
          <a:p>
            <a:endParaRPr lang="fr-FR" dirty="0"/>
          </a:p>
          <a:p>
            <a:r>
              <a:rPr lang="fr-FR" b="1" dirty="0"/>
              <a:t>4 étapes</a:t>
            </a:r>
          </a:p>
          <a:p>
            <a:r>
              <a:rPr lang="fr-FR" dirty="0"/>
              <a:t>5x10=50		3x5=15		9+5=14</a:t>
            </a:r>
          </a:p>
          <a:p>
            <a:r>
              <a:rPr lang="fr-FR" dirty="0"/>
              <a:t>50x3=150		15x10=150		14x10=140</a:t>
            </a:r>
          </a:p>
          <a:p>
            <a:r>
              <a:rPr lang="fr-FR" dirty="0"/>
              <a:t>9-8=1		9-1=8		8+3=11</a:t>
            </a:r>
          </a:p>
          <a:p>
            <a:r>
              <a:rPr lang="fr-FR" dirty="0"/>
              <a:t>150+1=151		150+1=151		140+11=151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661266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			5 étapes</a:t>
            </a:r>
          </a:p>
          <a:p>
            <a:r>
              <a:rPr lang="fr-FR" dirty="0"/>
              <a:t>4+1=5			10x10=100</a:t>
            </a:r>
          </a:p>
          <a:p>
            <a:r>
              <a:rPr lang="fr-FR" dirty="0"/>
              <a:t>10+5=15			3+4=7</a:t>
            </a:r>
          </a:p>
          <a:p>
            <a:r>
              <a:rPr lang="fr-FR" dirty="0"/>
              <a:t>15x10=150			7x7=49</a:t>
            </a:r>
          </a:p>
          <a:p>
            <a:r>
              <a:rPr lang="fr-FR" dirty="0"/>
              <a:t>			49+1=50</a:t>
            </a:r>
          </a:p>
          <a:p>
            <a:r>
              <a:rPr lang="fr-FR" b="1" dirty="0"/>
              <a:t>4 étapes			</a:t>
            </a:r>
            <a:r>
              <a:rPr lang="fr-FR" b="0" dirty="0"/>
              <a:t>100+50=150</a:t>
            </a:r>
          </a:p>
          <a:p>
            <a:r>
              <a:rPr lang="fr-FR" dirty="0"/>
              <a:t>3+4=7</a:t>
            </a:r>
          </a:p>
          <a:p>
            <a:r>
              <a:rPr lang="fr-FR" dirty="0"/>
              <a:t>7+7=14</a:t>
            </a:r>
          </a:p>
          <a:p>
            <a:r>
              <a:rPr lang="fr-FR" dirty="0"/>
              <a:t>14x10=140</a:t>
            </a:r>
          </a:p>
          <a:p>
            <a:r>
              <a:rPr lang="fr-FR" dirty="0"/>
              <a:t>140+10=150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180222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3 étapes			5 étapes </a:t>
            </a:r>
          </a:p>
          <a:p>
            <a:r>
              <a:rPr lang="fr-FR" dirty="0"/>
              <a:t>6x25=150			3+6=9</a:t>
            </a:r>
          </a:p>
          <a:p>
            <a:r>
              <a:rPr lang="fr-FR" dirty="0"/>
              <a:t>3-2=1			9x10=90</a:t>
            </a:r>
          </a:p>
          <a:p>
            <a:r>
              <a:rPr lang="fr-FR" dirty="0"/>
              <a:t>150-1=149			2x25=50</a:t>
            </a:r>
          </a:p>
          <a:p>
            <a:r>
              <a:rPr lang="fr-FR" dirty="0"/>
              <a:t>			90+50=140</a:t>
            </a:r>
          </a:p>
          <a:p>
            <a:r>
              <a:rPr lang="fr-FR" b="1" dirty="0"/>
              <a:t>4 étapes			</a:t>
            </a:r>
            <a:r>
              <a:rPr lang="fr-FR" b="0" dirty="0"/>
              <a:t>140+9=149</a:t>
            </a:r>
          </a:p>
          <a:p>
            <a:r>
              <a:rPr lang="fr-FR" dirty="0"/>
              <a:t>10+9=19</a:t>
            </a:r>
          </a:p>
          <a:p>
            <a:r>
              <a:rPr lang="fr-FR" dirty="0"/>
              <a:t>2+6=8</a:t>
            </a:r>
          </a:p>
          <a:p>
            <a:r>
              <a:rPr lang="fr-FR" dirty="0"/>
              <a:t>19x8=152</a:t>
            </a:r>
          </a:p>
          <a:p>
            <a:r>
              <a:rPr lang="fr-FR" dirty="0"/>
              <a:t>152-3=149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324967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4 étapes</a:t>
            </a:r>
          </a:p>
          <a:p>
            <a:r>
              <a:rPr lang="fr-FR" dirty="0"/>
              <a:t>4x3=12</a:t>
            </a:r>
          </a:p>
          <a:p>
            <a:r>
              <a:rPr lang="fr-FR" dirty="0"/>
              <a:t>12x12=144</a:t>
            </a:r>
          </a:p>
          <a:p>
            <a:r>
              <a:rPr lang="fr-FR" dirty="0"/>
              <a:t>8:2=4</a:t>
            </a:r>
          </a:p>
          <a:p>
            <a:r>
              <a:rPr lang="fr-FR" dirty="0"/>
              <a:t>144+4=148</a:t>
            </a:r>
          </a:p>
          <a:p>
            <a:endParaRPr lang="fr-FR" dirty="0"/>
          </a:p>
          <a:p>
            <a:r>
              <a:rPr lang="fr-FR" dirty="0"/>
              <a:t>8+4=12</a:t>
            </a:r>
          </a:p>
          <a:p>
            <a:r>
              <a:rPr lang="fr-FR" dirty="0"/>
              <a:t>12x12=144</a:t>
            </a:r>
          </a:p>
          <a:p>
            <a:r>
              <a:rPr lang="fr-FR" dirty="0"/>
              <a:t>3+1=4</a:t>
            </a:r>
          </a:p>
          <a:p>
            <a:r>
              <a:rPr lang="fr-FR" dirty="0"/>
              <a:t>144+4=148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12889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/>
              <a:t>4 étapes 		5 étapes</a:t>
            </a:r>
          </a:p>
          <a:p>
            <a:r>
              <a:rPr lang="fr-FR" dirty="0"/>
              <a:t>2x5=10		5x20=100</a:t>
            </a:r>
          </a:p>
          <a:p>
            <a:r>
              <a:rPr lang="fr-FR" dirty="0"/>
              <a:t>10x14=140		2+2=4</a:t>
            </a:r>
          </a:p>
          <a:p>
            <a:r>
              <a:rPr lang="fr-FR" dirty="0"/>
              <a:t>9-2=7		14x4=56</a:t>
            </a:r>
          </a:p>
          <a:p>
            <a:r>
              <a:rPr lang="fr-FR" dirty="0"/>
              <a:t>140+7=147		56-9=47</a:t>
            </a:r>
          </a:p>
          <a:p>
            <a:r>
              <a:rPr lang="fr-FR"/>
              <a:t>		100+47=147</a:t>
            </a:r>
            <a:endParaRPr lang="fr-FR" dirty="0"/>
          </a:p>
          <a:p>
            <a:r>
              <a:rPr lang="fr-FR" dirty="0"/>
              <a:t>20:2=10</a:t>
            </a:r>
          </a:p>
          <a:p>
            <a:r>
              <a:rPr lang="fr-FR" dirty="0"/>
              <a:t>14x10=140</a:t>
            </a:r>
          </a:p>
          <a:p>
            <a:r>
              <a:rPr lang="fr-FR" dirty="0"/>
              <a:t>2+5 ou 9-2 = 7</a:t>
            </a:r>
          </a:p>
          <a:p>
            <a:r>
              <a:rPr lang="fr-FR" dirty="0"/>
              <a:t>140+7=147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85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288496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Solution</a:t>
            </a:r>
            <a:r>
              <a:rPr lang="es-ES" dirty="0"/>
              <a:t> 1</a:t>
            </a:r>
          </a:p>
          <a:p>
            <a:r>
              <a:rPr lang="es-ES" dirty="0"/>
              <a:t>7x5 =35</a:t>
            </a:r>
          </a:p>
          <a:p>
            <a:r>
              <a:rPr lang="es-ES" dirty="0"/>
              <a:t>35+6 = 41</a:t>
            </a:r>
          </a:p>
          <a:p>
            <a:r>
              <a:rPr lang="es-ES" dirty="0"/>
              <a:t>41x3= 123</a:t>
            </a:r>
          </a:p>
          <a:p>
            <a:endParaRPr lang="es-ES" dirty="0"/>
          </a:p>
          <a:p>
            <a:r>
              <a:rPr lang="es-ES" dirty="0" err="1"/>
              <a:t>Solution</a:t>
            </a:r>
            <a:r>
              <a:rPr lang="es-ES" dirty="0"/>
              <a:t> 2</a:t>
            </a:r>
          </a:p>
          <a:p>
            <a:r>
              <a:rPr lang="es-ES" dirty="0"/>
              <a:t>7+6=13</a:t>
            </a:r>
          </a:p>
          <a:p>
            <a:r>
              <a:rPr lang="es-ES" dirty="0"/>
              <a:t>13x10=130</a:t>
            </a:r>
          </a:p>
          <a:p>
            <a:r>
              <a:rPr lang="es-ES" dirty="0"/>
              <a:t>5+2 =7</a:t>
            </a:r>
          </a:p>
          <a:p>
            <a:r>
              <a:rPr lang="es-ES" dirty="0"/>
              <a:t>130-7= 123</a:t>
            </a:r>
          </a:p>
          <a:p>
            <a:endParaRPr lang="es-ES" dirty="0"/>
          </a:p>
          <a:p>
            <a:r>
              <a:rPr lang="es-ES" dirty="0" err="1"/>
              <a:t>Solution</a:t>
            </a:r>
            <a:r>
              <a:rPr lang="es-ES" dirty="0"/>
              <a:t> 3</a:t>
            </a:r>
          </a:p>
          <a:p>
            <a:r>
              <a:rPr lang="es-ES" dirty="0"/>
              <a:t>2x10 =20</a:t>
            </a:r>
          </a:p>
          <a:p>
            <a:r>
              <a:rPr lang="es-ES" dirty="0"/>
              <a:t>20+6 =26</a:t>
            </a:r>
          </a:p>
          <a:p>
            <a:r>
              <a:rPr lang="es-ES" dirty="0"/>
              <a:t>26x5= 130</a:t>
            </a:r>
          </a:p>
          <a:p>
            <a:r>
              <a:rPr lang="es-ES" dirty="0"/>
              <a:t>130-7=123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86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498754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11+50=61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61x2=122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11+7=18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18x4=72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72+50=122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Solution mathador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50+11=61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61x2 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5-4=1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/>
              <a:t>122/1=122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/>
          </a:p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87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9995748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Solution1</a:t>
            </a:r>
          </a:p>
          <a:p>
            <a:r>
              <a:rPr lang="es-ES"/>
              <a:t>10x2=20</a:t>
            </a:r>
          </a:p>
          <a:p>
            <a:r>
              <a:rPr lang="es-ES"/>
              <a:t>100+20=120</a:t>
            </a:r>
          </a:p>
          <a:p>
            <a:r>
              <a:rPr lang="es-ES"/>
              <a:t>9-8=1</a:t>
            </a:r>
          </a:p>
          <a:p>
            <a:r>
              <a:rPr lang="es-ES"/>
              <a:t>120+1=121</a:t>
            </a:r>
          </a:p>
          <a:p>
            <a:endParaRPr lang="es-ES"/>
          </a:p>
          <a:p>
            <a:r>
              <a:rPr lang="es-ES"/>
              <a:t>Solution 2</a:t>
            </a:r>
          </a:p>
          <a:p>
            <a:r>
              <a:rPr lang="es-ES"/>
              <a:t>100+9=109</a:t>
            </a:r>
          </a:p>
          <a:p>
            <a:r>
              <a:rPr lang="es-ES"/>
              <a:t>10x2=20</a:t>
            </a:r>
          </a:p>
          <a:p>
            <a:r>
              <a:rPr lang="es-ES"/>
              <a:t>109+20=129</a:t>
            </a:r>
          </a:p>
          <a:p>
            <a:r>
              <a:rPr lang="es-ES"/>
              <a:t>129-8=121</a:t>
            </a:r>
          </a:p>
          <a:p>
            <a:endParaRPr lang="es-ES"/>
          </a:p>
          <a:p>
            <a:r>
              <a:rPr lang="es-ES"/>
              <a:t>Solution mathador</a:t>
            </a:r>
          </a:p>
          <a:p>
            <a:r>
              <a:rPr lang="es-ES"/>
              <a:t>100/2=50</a:t>
            </a:r>
          </a:p>
          <a:p>
            <a:r>
              <a:rPr lang="es-ES"/>
              <a:t>10x8=80</a:t>
            </a:r>
          </a:p>
          <a:p>
            <a:r>
              <a:rPr lang="es-ES"/>
              <a:t>50+80 =130</a:t>
            </a:r>
          </a:p>
          <a:p>
            <a:r>
              <a:rPr lang="es-ES"/>
              <a:t>130-9=121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88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568564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 1</a:t>
            </a:r>
          </a:p>
          <a:p>
            <a:r>
              <a:rPr lang="es-ES"/>
              <a:t>8-3=5</a:t>
            </a:r>
          </a:p>
          <a:p>
            <a:r>
              <a:rPr lang="es-ES"/>
              <a:t>5x25=125</a:t>
            </a:r>
          </a:p>
          <a:p>
            <a:r>
              <a:rPr lang="es-ES"/>
              <a:t>125-12=113</a:t>
            </a:r>
          </a:p>
          <a:p>
            <a:r>
              <a:rPr lang="es-ES"/>
              <a:t>113+7=120</a:t>
            </a:r>
          </a:p>
          <a:p>
            <a:endParaRPr lang="es-ES"/>
          </a:p>
          <a:p>
            <a:r>
              <a:rPr lang="es-ES"/>
              <a:t>Solution2 </a:t>
            </a:r>
          </a:p>
          <a:p>
            <a:r>
              <a:rPr lang="es-ES"/>
              <a:t>7-3=4</a:t>
            </a:r>
          </a:p>
          <a:p>
            <a:r>
              <a:rPr lang="es-ES"/>
              <a:t>4x25=100</a:t>
            </a:r>
          </a:p>
          <a:p>
            <a:r>
              <a:rPr lang="es-ES"/>
              <a:t>110+12=112</a:t>
            </a:r>
          </a:p>
          <a:p>
            <a:r>
              <a:rPr lang="es-ES"/>
              <a:t>112+8=120</a:t>
            </a:r>
          </a:p>
          <a:p>
            <a:endParaRPr lang="es-ES"/>
          </a:p>
          <a:p>
            <a:r>
              <a:rPr lang="es-ES"/>
              <a:t>Solution mathador </a:t>
            </a:r>
          </a:p>
          <a:p>
            <a:r>
              <a:rPr lang="es-ES"/>
              <a:t>12+8=20</a:t>
            </a:r>
          </a:p>
          <a:p>
            <a:r>
              <a:rPr lang="es-ES"/>
              <a:t>25-7 =18</a:t>
            </a:r>
          </a:p>
          <a:p>
            <a:r>
              <a:rPr lang="es-ES"/>
              <a:t>18x20=360</a:t>
            </a:r>
          </a:p>
          <a:p>
            <a:r>
              <a:rPr lang="es-ES"/>
              <a:t>360/3=120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89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236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316 </a:t>
            </a:r>
            <a:r>
              <a:rPr lang="fr-FR" b="1" dirty="0"/>
              <a:t>en 3 étapes</a:t>
            </a:r>
          </a:p>
          <a:p>
            <a:r>
              <a:rPr lang="fr-FR" dirty="0"/>
              <a:t>30 + 1 = 31</a:t>
            </a:r>
          </a:p>
          <a:p>
            <a:r>
              <a:rPr lang="fr-FR" dirty="0"/>
              <a:t>31 x 10 = 310</a:t>
            </a:r>
          </a:p>
          <a:p>
            <a:r>
              <a:rPr lang="fr-FR" dirty="0"/>
              <a:t>310 + 6 = 316</a:t>
            </a:r>
          </a:p>
          <a:p>
            <a:endParaRPr lang="fr-FR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316 </a:t>
            </a:r>
            <a:r>
              <a:rPr lang="fr-FR" b="1" dirty="0"/>
              <a:t>en 4 étapes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25 x 2 = 50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dirty="0"/>
              <a:t>50 +</a:t>
            </a:r>
            <a:r>
              <a:rPr lang="fr-FR" b="0" baseline="0" dirty="0"/>
              <a:t> 1 = 51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51 x 6 = 306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306 + 10 = 316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0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En utilisant les 4 opérations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10 : 2 = 5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6 + 5 = 11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30 + 1 = 31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31 x 11 = 341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0" baseline="0" dirty="0"/>
              <a:t>341 – 25 = 316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62206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 diapositiv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Solution 1</a:t>
            </a:r>
          </a:p>
          <a:p>
            <a:r>
              <a:rPr lang="es-ES"/>
              <a:t>10x25=250</a:t>
            </a:r>
          </a:p>
          <a:p>
            <a:r>
              <a:rPr lang="es-ES"/>
              <a:t>250/2=125</a:t>
            </a:r>
          </a:p>
          <a:p>
            <a:r>
              <a:rPr lang="es-ES"/>
              <a:t>125-6=119</a:t>
            </a:r>
          </a:p>
          <a:p>
            <a:endParaRPr lang="es-ES"/>
          </a:p>
          <a:p>
            <a:r>
              <a:rPr lang="es-ES"/>
              <a:t>Solution2</a:t>
            </a:r>
          </a:p>
          <a:p>
            <a:r>
              <a:rPr lang="es-ES"/>
              <a:t>25x2=50</a:t>
            </a:r>
          </a:p>
          <a:p>
            <a:r>
              <a:rPr lang="es-ES"/>
              <a:t>10x6=60</a:t>
            </a:r>
          </a:p>
          <a:p>
            <a:r>
              <a:rPr lang="es-ES"/>
              <a:t>50+60=110</a:t>
            </a:r>
          </a:p>
          <a:p>
            <a:r>
              <a:rPr lang="es-ES"/>
              <a:t>110+9=119</a:t>
            </a:r>
          </a:p>
          <a:p>
            <a:endParaRPr lang="es-ES"/>
          </a:p>
          <a:p>
            <a:r>
              <a:rPr lang="es-ES"/>
              <a:t>Solution mathador </a:t>
            </a:r>
          </a:p>
          <a:p>
            <a:r>
              <a:rPr lang="es-ES"/>
              <a:t>25x10=250</a:t>
            </a:r>
          </a:p>
          <a:p>
            <a:r>
              <a:rPr lang="es-ES"/>
              <a:t>250+6=256</a:t>
            </a:r>
          </a:p>
          <a:p>
            <a:r>
              <a:rPr lang="es-ES"/>
              <a:t>256/2=128</a:t>
            </a:r>
          </a:p>
          <a:p>
            <a:r>
              <a:rPr lang="es-ES"/>
              <a:t>128-9=119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2297CC-8C0B-3243-9711-77C96B15B6E3}" type="slidenum">
              <a:rPr lang="fr-FR" smtClean="0"/>
              <a:t>90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572997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dirty="0">
                <a:effectLst/>
              </a:rPr>
            </a:br>
            <a:r>
              <a:rPr lang="en-GB" dirty="0">
                <a:effectLst/>
              </a:rPr>
              <a:t>8 + 4 = 12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12 x 10 = 120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6 - 2 = 4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120 - 4 = 116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541453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+ 3 = 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10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120 - 7 = 113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113 + 2 = 115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58805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7 + 5 = 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10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120 - 8 = 112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112 + 2 = 114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5411039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x 2 = 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20 - 5 = 15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x 8 = 120</a:t>
            </a:r>
            <a:br>
              <a:rPr lang="en-GB" dirty="0"/>
            </a:br>
            <a:r>
              <a:rPr lang="en-GB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120 - 7 = 113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149142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 x 7 = 63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63 + 3 = 66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66 - 10 = 56</a:t>
            </a:r>
            <a:br>
              <a:rPr lang="en-GB"/>
            </a:br>
            <a:r>
              <a:rPr lang="en-GB" b="0" i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56 x 2 = 112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37287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+ 4 = 14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14 x 8 = 112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6 / 2 = 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112 - 3 = 109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182852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3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+ 5 = 15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15 - 6 = 9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25 / 5 = 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10 - 6 = 4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+ 4 = 9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12 x 9 = 108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3938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3 étapes</a:t>
            </a:r>
          </a:p>
          <a:p>
            <a:br>
              <a:rPr lang="fr-FR" dirty="0">
                <a:effectLst/>
              </a:rPr>
            </a:br>
            <a:r>
              <a:rPr lang="fr-FR" dirty="0">
                <a:effectLst/>
              </a:rPr>
              <a:t>10 / 5 = 2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25 + 2 = 27</a:t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27 x 4 = 108</a:t>
            </a:r>
          </a:p>
          <a:p>
            <a:endParaRPr lang="fr-FR" dirty="0"/>
          </a:p>
          <a:p>
            <a:r>
              <a:rPr lang="fr-FR" dirty="0"/>
              <a:t>En 4 étapes</a:t>
            </a:r>
          </a:p>
          <a:p>
            <a:endParaRPr lang="fr-FR" dirty="0"/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30 / 10 = 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5 - 3 = 2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25 + 2 = 27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27 x 4 = 108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66145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En 3 étapes: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11 + 2 = 13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13 x 12 = 156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156 - 50 = 106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Lucida Console" panose="020B0609040504020204" pitchFamily="49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En 4 étapes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50 - 12 = 38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38 x 5 = 190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190 / 2 = 95</a:t>
            </a:r>
            <a:br>
              <a:rPr lang="fr-FR" dirty="0"/>
            </a:br>
            <a:r>
              <a:rPr lang="fr-FR" b="0" i="0" dirty="0">
                <a:solidFill>
                  <a:srgbClr val="000000"/>
                </a:solidFill>
                <a:effectLst/>
                <a:latin typeface="Lucida Console" panose="020B0609040504020204" pitchFamily="49" charset="0"/>
              </a:rPr>
              <a:t>95 + 11 = 106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EB6EA2-8EEE-46C9-8483-0F40B4AC24B5}" type="slidenum">
              <a:rPr lang="fr-FR" smtClean="0"/>
              <a:t>99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155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1064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213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55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98468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2608646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8840909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444520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7" y="772359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63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9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875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6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9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7" y="949561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1pPr>
            <a:lvl2pPr marL="37147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2pPr>
            <a:lvl3pPr marL="74295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3pPr>
            <a:lvl4pPr marL="1114425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4pPr>
            <a:lvl5pPr marL="1485900" indent="0" algn="ctr">
              <a:buNone/>
              <a:defRPr sz="65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7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1pPr>
            <a:lvl2pPr marL="37147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2pPr>
            <a:lvl3pPr marL="74295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3pPr>
            <a:lvl4pPr marL="1114425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4pPr>
            <a:lvl5pPr marL="1485900" indent="0">
              <a:buNone/>
              <a:defRPr sz="813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528218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1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952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036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8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BC07AC6B-7DBC-05A1-5E2A-88B877EA09D1}"/>
              </a:ext>
            </a:extLst>
          </p:cNvPr>
          <p:cNvSpPr/>
          <p:nvPr userDrawn="1"/>
        </p:nvSpPr>
        <p:spPr>
          <a:xfrm>
            <a:off x="3630966" y="772357"/>
            <a:ext cx="2654423" cy="1685925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00B050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337B4E-9C5C-BABA-319E-1DDB7C2C98C5}"/>
              </a:ext>
            </a:extLst>
          </p:cNvPr>
          <p:cNvSpPr/>
          <p:nvPr userDrawn="1"/>
        </p:nvSpPr>
        <p:spPr>
          <a:xfrm>
            <a:off x="1055707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BF00C68E-7DB1-4CFE-73CB-948AFF152DEC}"/>
              </a:ext>
            </a:extLst>
          </p:cNvPr>
          <p:cNvSpPr/>
          <p:nvPr userDrawn="1"/>
        </p:nvSpPr>
        <p:spPr>
          <a:xfrm>
            <a:off x="2392240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5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2A0249D6-DDAC-54AA-4C55-7533D039CC2C}"/>
              </a:ext>
            </a:extLst>
          </p:cNvPr>
          <p:cNvSpPr/>
          <p:nvPr userDrawn="1"/>
        </p:nvSpPr>
        <p:spPr>
          <a:xfrm>
            <a:off x="3728773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0A03477F-75A3-D633-8515-F56CD6C20A41}"/>
              </a:ext>
            </a:extLst>
          </p:cNvPr>
          <p:cNvSpPr/>
          <p:nvPr userDrawn="1"/>
        </p:nvSpPr>
        <p:spPr>
          <a:xfrm>
            <a:off x="5065306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1947E770-C3AF-5334-3BD8-4D84558645EE}"/>
              </a:ext>
            </a:extLst>
          </p:cNvPr>
          <p:cNvSpPr/>
          <p:nvPr userDrawn="1"/>
        </p:nvSpPr>
        <p:spPr>
          <a:xfrm>
            <a:off x="6401839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00B0F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5E79CF53-111C-90F6-50C7-589B2447E36A}"/>
              </a:ext>
            </a:extLst>
          </p:cNvPr>
          <p:cNvSpPr/>
          <p:nvPr userDrawn="1"/>
        </p:nvSpPr>
        <p:spPr>
          <a:xfrm>
            <a:off x="7738371" y="3897297"/>
            <a:ext cx="1137082" cy="1128111"/>
          </a:xfrm>
          <a:prstGeom prst="roundRect">
            <a:avLst>
              <a:gd name="adj" fmla="val 13701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>
              <a:solidFill>
                <a:srgbClr val="00B050"/>
              </a:solidFill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F8A59E1-484A-EC06-D1A7-73728BFDDC6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8225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3AE459BC-1F27-9EF4-D165-ADBBBDD3E2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34758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15">
            <a:extLst>
              <a:ext uri="{FF2B5EF4-FFF2-40B4-BE49-F238E27FC236}">
                <a16:creationId xmlns:a16="http://schemas.microsoft.com/office/drawing/2014/main" id="{ED6BC5B2-F342-EB94-273D-FDDF51E3AB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671291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15">
            <a:extLst>
              <a:ext uri="{FF2B5EF4-FFF2-40B4-BE49-F238E27FC236}">
                <a16:creationId xmlns:a16="http://schemas.microsoft.com/office/drawing/2014/main" id="{5F8EBBBD-F03F-276E-72E5-ABA1C481A7A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07824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15">
            <a:extLst>
              <a:ext uri="{FF2B5EF4-FFF2-40B4-BE49-F238E27FC236}">
                <a16:creationId xmlns:a16="http://schemas.microsoft.com/office/drawing/2014/main" id="{CC84C318-658F-9633-F6EF-EEA391AFAC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44357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1" name="Espace réservé du texte 15">
            <a:extLst>
              <a:ext uri="{FF2B5EF4-FFF2-40B4-BE49-F238E27FC236}">
                <a16:creationId xmlns:a16="http://schemas.microsoft.com/office/drawing/2014/main" id="{CB06CEDA-BA58-3FC2-9292-BCC524CE77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680889" y="4034100"/>
            <a:ext cx="1260000" cy="8699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>
                <a:solidFill>
                  <a:srgbClr val="0070C0"/>
                </a:solidFill>
                <a:latin typeface="MDI école" pitchFamily="50" charset="0"/>
              </a:defRPr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86D7BC5B-1D48-19B5-D0E9-500383CD01E1}"/>
              </a:ext>
            </a:extLst>
          </p:cNvPr>
          <p:cNvSpPr txBox="1"/>
          <p:nvPr userDrawn="1"/>
        </p:nvSpPr>
        <p:spPr>
          <a:xfrm>
            <a:off x="190454" y="233083"/>
            <a:ext cx="2321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cap="small" dirty="0">
                <a:ln w="19050">
                  <a:solidFill>
                    <a:schemeClr val="bg1"/>
                  </a:solidFill>
                </a:ln>
                <a:solidFill>
                  <a:srgbClr val="FF000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 compte est bon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E813D4-5352-B910-7625-26783CE53D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30966" y="949559"/>
            <a:ext cx="2654423" cy="1411287"/>
          </a:xfrm>
        </p:spPr>
        <p:txBody>
          <a:bodyPr anchor="ctr">
            <a:noAutofit/>
          </a:bodyPr>
          <a:lstStyle>
            <a:lvl1pPr marL="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1pPr>
            <a:lvl2pPr marL="4572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2pPr>
            <a:lvl3pPr marL="9144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3pPr>
            <a:lvl4pPr marL="13716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4pPr>
            <a:lvl5pPr marL="1828800" indent="0" algn="ctr">
              <a:buNone/>
              <a:defRPr sz="8000">
                <a:solidFill>
                  <a:srgbClr val="00B050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A243042-44CE-06AD-FA6A-D523BB46A50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88213" y="6480175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1pPr>
            <a:lvl2pPr marL="4572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2pPr>
            <a:lvl3pPr marL="9144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3pPr>
            <a:lvl4pPr marL="13716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4pPr>
            <a:lvl5pPr marL="18288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3976464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bg>
      <p:bgPr>
        <a:solidFill>
          <a:srgbClr val="3B29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texte, capture d’écran, diagramme, conception&#10;&#10;Description générée automatiquement">
            <a:extLst>
              <a:ext uri="{FF2B5EF4-FFF2-40B4-BE49-F238E27FC236}">
                <a16:creationId xmlns:a16="http://schemas.microsoft.com/office/drawing/2014/main" id="{B6E012C1-D90C-F251-F6E5-A1C5959B44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76262"/>
            <a:ext cx="7620000" cy="57054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6EA3BE5-4301-AA7A-FECB-0ACEB84D78CF}"/>
              </a:ext>
            </a:extLst>
          </p:cNvPr>
          <p:cNvSpPr txBox="1"/>
          <p:nvPr userDrawn="1"/>
        </p:nvSpPr>
        <p:spPr>
          <a:xfrm>
            <a:off x="4409687" y="1552404"/>
            <a:ext cx="1226467" cy="584775"/>
          </a:xfrm>
          <a:prstGeom prst="rect">
            <a:avLst/>
          </a:prstGeom>
          <a:solidFill>
            <a:srgbClr val="3B295B"/>
          </a:solidFill>
        </p:spPr>
        <p:txBody>
          <a:bodyPr wrap="square" rtlCol="0" anchor="ctr">
            <a:spAutoFit/>
          </a:bodyPr>
          <a:lstStyle/>
          <a:p>
            <a:pPr algn="ctr"/>
            <a:endParaRPr lang="fr-FR" sz="3200" b="1" dirty="0">
              <a:solidFill>
                <a:srgbClr val="ECBF01"/>
              </a:solidFill>
              <a:latin typeface="MDI école" pitchFamily="50" charset="0"/>
            </a:endParaRP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DEFED78-FB29-550B-9A31-16046804467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28368" y="2959058"/>
            <a:ext cx="1013313" cy="1019781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3313" h="1019781">
                <a:moveTo>
                  <a:pt x="523783" y="1019781"/>
                </a:moveTo>
                <a:lnTo>
                  <a:pt x="0" y="186430"/>
                </a:lnTo>
                <a:lnTo>
                  <a:pt x="609668" y="0"/>
                </a:lnTo>
                <a:lnTo>
                  <a:pt x="1013313" y="851680"/>
                </a:lnTo>
                <a:lnTo>
                  <a:pt x="523783" y="1019781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BA04B3A5-6863-8BDD-170C-0FC800D423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31183" y="2649816"/>
            <a:ext cx="1004435" cy="1099680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4435" h="1099680">
                <a:moveTo>
                  <a:pt x="372862" y="1099680"/>
                </a:moveTo>
                <a:lnTo>
                  <a:pt x="0" y="239696"/>
                </a:lnTo>
                <a:lnTo>
                  <a:pt x="698445" y="0"/>
                </a:lnTo>
                <a:lnTo>
                  <a:pt x="1004435" y="896068"/>
                </a:lnTo>
                <a:lnTo>
                  <a:pt x="372862" y="1099680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1" name="Espace réservé du texte 8">
            <a:extLst>
              <a:ext uri="{FF2B5EF4-FFF2-40B4-BE49-F238E27FC236}">
                <a16:creationId xmlns:a16="http://schemas.microsoft.com/office/drawing/2014/main" id="{53F75023-9F99-AB8A-DBA9-5C8BA7D9513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6144" y="2611369"/>
            <a:ext cx="1239983" cy="789536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39983" h="789536">
                <a:moveTo>
                  <a:pt x="284085" y="788962"/>
                </a:moveTo>
                <a:lnTo>
                  <a:pt x="0" y="8877"/>
                </a:lnTo>
                <a:lnTo>
                  <a:pt x="1239983" y="0"/>
                </a:lnTo>
                <a:lnTo>
                  <a:pt x="977802" y="789536"/>
                </a:lnTo>
                <a:lnTo>
                  <a:pt x="284085" y="788962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2" name="Espace réservé du texte 8">
            <a:extLst>
              <a:ext uri="{FF2B5EF4-FFF2-40B4-BE49-F238E27FC236}">
                <a16:creationId xmlns:a16="http://schemas.microsoft.com/office/drawing/2014/main" id="{994814A6-DFDB-82AB-5478-1062609A52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0896" y="2634744"/>
            <a:ext cx="1070198" cy="1120566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  <a:gd name="connsiteX0" fmla="*/ 0 w 955898"/>
              <a:gd name="connsiteY0" fmla="*/ 939883 h 940457"/>
              <a:gd name="connsiteX1" fmla="*/ 133166 w 955898"/>
              <a:gd name="connsiteY1" fmla="*/ 0 h 940457"/>
              <a:gd name="connsiteX2" fmla="*/ 955898 w 955898"/>
              <a:gd name="connsiteY2" fmla="*/ 150921 h 940457"/>
              <a:gd name="connsiteX3" fmla="*/ 693717 w 955898"/>
              <a:gd name="connsiteY3" fmla="*/ 940457 h 940457"/>
              <a:gd name="connsiteX4" fmla="*/ 0 w 955898"/>
              <a:gd name="connsiteY4" fmla="*/ 939883 h 940457"/>
              <a:gd name="connsiteX0" fmla="*/ 0 w 1139471"/>
              <a:gd name="connsiteY0" fmla="*/ 912174 h 940457"/>
              <a:gd name="connsiteX1" fmla="*/ 316739 w 1139471"/>
              <a:gd name="connsiteY1" fmla="*/ 0 h 940457"/>
              <a:gd name="connsiteX2" fmla="*/ 1139471 w 1139471"/>
              <a:gd name="connsiteY2" fmla="*/ 150921 h 940457"/>
              <a:gd name="connsiteX3" fmla="*/ 877290 w 1139471"/>
              <a:gd name="connsiteY3" fmla="*/ 940457 h 940457"/>
              <a:gd name="connsiteX4" fmla="*/ 0 w 1139471"/>
              <a:gd name="connsiteY4" fmla="*/ 912174 h 940457"/>
              <a:gd name="connsiteX0" fmla="*/ 0 w 1139471"/>
              <a:gd name="connsiteY0" fmla="*/ 912174 h 1120566"/>
              <a:gd name="connsiteX1" fmla="*/ 316739 w 1139471"/>
              <a:gd name="connsiteY1" fmla="*/ 0 h 1120566"/>
              <a:gd name="connsiteX2" fmla="*/ 1139471 w 1139471"/>
              <a:gd name="connsiteY2" fmla="*/ 150921 h 1120566"/>
              <a:gd name="connsiteX3" fmla="*/ 638299 w 1139471"/>
              <a:gd name="connsiteY3" fmla="*/ 1120566 h 1120566"/>
              <a:gd name="connsiteX4" fmla="*/ 0 w 1139471"/>
              <a:gd name="connsiteY4" fmla="*/ 912174 h 1120566"/>
              <a:gd name="connsiteX0" fmla="*/ 0 w 1070198"/>
              <a:gd name="connsiteY0" fmla="*/ 912174 h 1120566"/>
              <a:gd name="connsiteX1" fmla="*/ 316739 w 1070198"/>
              <a:gd name="connsiteY1" fmla="*/ 0 h 1120566"/>
              <a:gd name="connsiteX2" fmla="*/ 1070198 w 1070198"/>
              <a:gd name="connsiteY2" fmla="*/ 251366 h 1120566"/>
              <a:gd name="connsiteX3" fmla="*/ 638299 w 1070198"/>
              <a:gd name="connsiteY3" fmla="*/ 1120566 h 1120566"/>
              <a:gd name="connsiteX4" fmla="*/ 0 w 1070198"/>
              <a:gd name="connsiteY4" fmla="*/ 912174 h 1120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0198" h="1120566">
                <a:moveTo>
                  <a:pt x="0" y="912174"/>
                </a:moveTo>
                <a:lnTo>
                  <a:pt x="316739" y="0"/>
                </a:lnTo>
                <a:lnTo>
                  <a:pt x="1070198" y="251366"/>
                </a:lnTo>
                <a:lnTo>
                  <a:pt x="638299" y="1120566"/>
                </a:lnTo>
                <a:lnTo>
                  <a:pt x="0" y="912174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ADF92024-29DD-F3D3-B00F-5D61525A99C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7087" y="2908665"/>
            <a:ext cx="1090979" cy="1061684"/>
          </a:xfrm>
          <a:custGeom>
            <a:avLst/>
            <a:gdLst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0 w 937566"/>
              <a:gd name="connsiteY0" fmla="*/ 300619 h 593007"/>
              <a:gd name="connsiteX1" fmla="*/ 146194 w 937566"/>
              <a:gd name="connsiteY1" fmla="*/ 8231 h 593007"/>
              <a:gd name="connsiteX2" fmla="*/ 342762 w 937566"/>
              <a:gd name="connsiteY2" fmla="*/ 0 h 593007"/>
              <a:gd name="connsiteX3" fmla="*/ 791372 w 937566"/>
              <a:gd name="connsiteY3" fmla="*/ 8231 h 593007"/>
              <a:gd name="connsiteX4" fmla="*/ 937566 w 937566"/>
              <a:gd name="connsiteY4" fmla="*/ 300619 h 593007"/>
              <a:gd name="connsiteX5" fmla="*/ 791372 w 937566"/>
              <a:gd name="connsiteY5" fmla="*/ 593007 h 593007"/>
              <a:gd name="connsiteX6" fmla="*/ 146194 w 937566"/>
              <a:gd name="connsiteY6" fmla="*/ 593007 h 593007"/>
              <a:gd name="connsiteX7" fmla="*/ 0 w 937566"/>
              <a:gd name="connsiteY7" fmla="*/ 300619 h 593007"/>
              <a:gd name="connsiteX0" fmla="*/ 0 w 937566"/>
              <a:gd name="connsiteY0" fmla="*/ 292388 h 584776"/>
              <a:gd name="connsiteX1" fmla="*/ 146194 w 937566"/>
              <a:gd name="connsiteY1" fmla="*/ 0 h 584776"/>
              <a:gd name="connsiteX2" fmla="*/ 791372 w 937566"/>
              <a:gd name="connsiteY2" fmla="*/ 0 h 584776"/>
              <a:gd name="connsiteX3" fmla="*/ 937566 w 937566"/>
              <a:gd name="connsiteY3" fmla="*/ 292388 h 584776"/>
              <a:gd name="connsiteX4" fmla="*/ 791372 w 937566"/>
              <a:gd name="connsiteY4" fmla="*/ 584776 h 584776"/>
              <a:gd name="connsiteX5" fmla="*/ 146194 w 937566"/>
              <a:gd name="connsiteY5" fmla="*/ 584776 h 584776"/>
              <a:gd name="connsiteX6" fmla="*/ 0 w 937566"/>
              <a:gd name="connsiteY6" fmla="*/ 292388 h 584776"/>
              <a:gd name="connsiteX0" fmla="*/ 4727 w 942293"/>
              <a:gd name="connsiteY0" fmla="*/ 292388 h 584776"/>
              <a:gd name="connsiteX1" fmla="*/ 0 w 942293"/>
              <a:gd name="connsiteY1" fmla="*/ 8877 h 584776"/>
              <a:gd name="connsiteX2" fmla="*/ 796099 w 942293"/>
              <a:gd name="connsiteY2" fmla="*/ 0 h 584776"/>
              <a:gd name="connsiteX3" fmla="*/ 942293 w 942293"/>
              <a:gd name="connsiteY3" fmla="*/ 292388 h 584776"/>
              <a:gd name="connsiteX4" fmla="*/ 796099 w 942293"/>
              <a:gd name="connsiteY4" fmla="*/ 584776 h 584776"/>
              <a:gd name="connsiteX5" fmla="*/ 150921 w 942293"/>
              <a:gd name="connsiteY5" fmla="*/ 584776 h 584776"/>
              <a:gd name="connsiteX6" fmla="*/ 4727 w 942293"/>
              <a:gd name="connsiteY6" fmla="*/ 292388 h 584776"/>
              <a:gd name="connsiteX0" fmla="*/ 4727 w 942293"/>
              <a:gd name="connsiteY0" fmla="*/ 469941 h 762329"/>
              <a:gd name="connsiteX1" fmla="*/ 0 w 942293"/>
              <a:gd name="connsiteY1" fmla="*/ 186430 h 762329"/>
              <a:gd name="connsiteX2" fmla="*/ 609668 w 942293"/>
              <a:gd name="connsiteY2" fmla="*/ 0 h 762329"/>
              <a:gd name="connsiteX3" fmla="*/ 942293 w 942293"/>
              <a:gd name="connsiteY3" fmla="*/ 469941 h 762329"/>
              <a:gd name="connsiteX4" fmla="*/ 796099 w 942293"/>
              <a:gd name="connsiteY4" fmla="*/ 762329 h 762329"/>
              <a:gd name="connsiteX5" fmla="*/ 150921 w 942293"/>
              <a:gd name="connsiteY5" fmla="*/ 762329 h 762329"/>
              <a:gd name="connsiteX6" fmla="*/ 4727 w 942293"/>
              <a:gd name="connsiteY6" fmla="*/ 469941 h 762329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796099 w 986681"/>
              <a:gd name="connsiteY4" fmla="*/ 762329 h 842803"/>
              <a:gd name="connsiteX5" fmla="*/ 150921 w 986681"/>
              <a:gd name="connsiteY5" fmla="*/ 762329 h 842803"/>
              <a:gd name="connsiteX6" fmla="*/ 4727 w 986681"/>
              <a:gd name="connsiteY6" fmla="*/ 469941 h 842803"/>
              <a:gd name="connsiteX0" fmla="*/ 4727 w 986681"/>
              <a:gd name="connsiteY0" fmla="*/ 469941 h 842803"/>
              <a:gd name="connsiteX1" fmla="*/ 0 w 986681"/>
              <a:gd name="connsiteY1" fmla="*/ 186430 h 842803"/>
              <a:gd name="connsiteX2" fmla="*/ 609668 w 986681"/>
              <a:gd name="connsiteY2" fmla="*/ 0 h 842803"/>
              <a:gd name="connsiteX3" fmla="*/ 986681 w 986681"/>
              <a:gd name="connsiteY3" fmla="*/ 842803 h 842803"/>
              <a:gd name="connsiteX4" fmla="*/ 150921 w 986681"/>
              <a:gd name="connsiteY4" fmla="*/ 762329 h 842803"/>
              <a:gd name="connsiteX5" fmla="*/ 4727 w 986681"/>
              <a:gd name="connsiteY5" fmla="*/ 469941 h 842803"/>
              <a:gd name="connsiteX0" fmla="*/ 4727 w 986681"/>
              <a:gd name="connsiteY0" fmla="*/ 469941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5" fmla="*/ 4727 w 986681"/>
              <a:gd name="connsiteY5" fmla="*/ 469941 h 939882"/>
              <a:gd name="connsiteX0" fmla="*/ 532661 w 986681"/>
              <a:gd name="connsiteY0" fmla="*/ 939882 h 939882"/>
              <a:gd name="connsiteX1" fmla="*/ 0 w 986681"/>
              <a:gd name="connsiteY1" fmla="*/ 186430 h 939882"/>
              <a:gd name="connsiteX2" fmla="*/ 609668 w 986681"/>
              <a:gd name="connsiteY2" fmla="*/ 0 h 939882"/>
              <a:gd name="connsiteX3" fmla="*/ 986681 w 986681"/>
              <a:gd name="connsiteY3" fmla="*/ 842803 h 939882"/>
              <a:gd name="connsiteX4" fmla="*/ 532661 w 986681"/>
              <a:gd name="connsiteY4" fmla="*/ 939882 h 939882"/>
              <a:gd name="connsiteX0" fmla="*/ 532661 w 1004436"/>
              <a:gd name="connsiteY0" fmla="*/ 939882 h 939882"/>
              <a:gd name="connsiteX1" fmla="*/ 0 w 1004436"/>
              <a:gd name="connsiteY1" fmla="*/ 186430 h 939882"/>
              <a:gd name="connsiteX2" fmla="*/ 609668 w 1004436"/>
              <a:gd name="connsiteY2" fmla="*/ 0 h 939882"/>
              <a:gd name="connsiteX3" fmla="*/ 1004436 w 1004436"/>
              <a:gd name="connsiteY3" fmla="*/ 762904 h 939882"/>
              <a:gd name="connsiteX4" fmla="*/ 532661 w 1004436"/>
              <a:gd name="connsiteY4" fmla="*/ 939882 h 939882"/>
              <a:gd name="connsiteX0" fmla="*/ 523783 w 1004436"/>
              <a:gd name="connsiteY0" fmla="*/ 1019781 h 1019781"/>
              <a:gd name="connsiteX1" fmla="*/ 0 w 1004436"/>
              <a:gd name="connsiteY1" fmla="*/ 186430 h 1019781"/>
              <a:gd name="connsiteX2" fmla="*/ 609668 w 1004436"/>
              <a:gd name="connsiteY2" fmla="*/ 0 h 1019781"/>
              <a:gd name="connsiteX3" fmla="*/ 1004436 w 1004436"/>
              <a:gd name="connsiteY3" fmla="*/ 762904 h 1019781"/>
              <a:gd name="connsiteX4" fmla="*/ 523783 w 1004436"/>
              <a:gd name="connsiteY4" fmla="*/ 1019781 h 1019781"/>
              <a:gd name="connsiteX0" fmla="*/ 523783 w 1013313"/>
              <a:gd name="connsiteY0" fmla="*/ 1019781 h 1019781"/>
              <a:gd name="connsiteX1" fmla="*/ 0 w 1013313"/>
              <a:gd name="connsiteY1" fmla="*/ 186430 h 1019781"/>
              <a:gd name="connsiteX2" fmla="*/ 609668 w 1013313"/>
              <a:gd name="connsiteY2" fmla="*/ 0 h 1019781"/>
              <a:gd name="connsiteX3" fmla="*/ 1013313 w 1013313"/>
              <a:gd name="connsiteY3" fmla="*/ 851680 h 1019781"/>
              <a:gd name="connsiteX4" fmla="*/ 523783 w 1013313"/>
              <a:gd name="connsiteY4" fmla="*/ 1019781 h 1019781"/>
              <a:gd name="connsiteX0" fmla="*/ 541538 w 1031068"/>
              <a:gd name="connsiteY0" fmla="*/ 1019781 h 1019781"/>
              <a:gd name="connsiteX1" fmla="*/ 0 w 1031068"/>
              <a:gd name="connsiteY1" fmla="*/ 159797 h 1019781"/>
              <a:gd name="connsiteX2" fmla="*/ 627423 w 1031068"/>
              <a:gd name="connsiteY2" fmla="*/ 0 h 1019781"/>
              <a:gd name="connsiteX3" fmla="*/ 1031068 w 1031068"/>
              <a:gd name="connsiteY3" fmla="*/ 851680 h 1019781"/>
              <a:gd name="connsiteX4" fmla="*/ 541538 w 1031068"/>
              <a:gd name="connsiteY4" fmla="*/ 1019781 h 1019781"/>
              <a:gd name="connsiteX0" fmla="*/ 541538 w 1031068"/>
              <a:gd name="connsiteY0" fmla="*/ 1099680 h 1099680"/>
              <a:gd name="connsiteX1" fmla="*/ 0 w 1031068"/>
              <a:gd name="connsiteY1" fmla="*/ 239696 h 1099680"/>
              <a:gd name="connsiteX2" fmla="*/ 698445 w 1031068"/>
              <a:gd name="connsiteY2" fmla="*/ 0 h 1099680"/>
              <a:gd name="connsiteX3" fmla="*/ 1031068 w 1031068"/>
              <a:gd name="connsiteY3" fmla="*/ 931579 h 1099680"/>
              <a:gd name="connsiteX4" fmla="*/ 541538 w 1031068"/>
              <a:gd name="connsiteY4" fmla="*/ 1099680 h 1099680"/>
              <a:gd name="connsiteX0" fmla="*/ 541538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541538 w 1004435"/>
              <a:gd name="connsiteY4" fmla="*/ 1099680 h 1099680"/>
              <a:gd name="connsiteX0" fmla="*/ 372862 w 1004435"/>
              <a:gd name="connsiteY0" fmla="*/ 1099680 h 1099680"/>
              <a:gd name="connsiteX1" fmla="*/ 0 w 1004435"/>
              <a:gd name="connsiteY1" fmla="*/ 239696 h 1099680"/>
              <a:gd name="connsiteX2" fmla="*/ 698445 w 1004435"/>
              <a:gd name="connsiteY2" fmla="*/ 0 h 1099680"/>
              <a:gd name="connsiteX3" fmla="*/ 1004435 w 1004435"/>
              <a:gd name="connsiteY3" fmla="*/ 896068 h 1099680"/>
              <a:gd name="connsiteX4" fmla="*/ 372862 w 1004435"/>
              <a:gd name="connsiteY4" fmla="*/ 1099680 h 1099680"/>
              <a:gd name="connsiteX0" fmla="*/ 372862 w 1239983"/>
              <a:gd name="connsiteY0" fmla="*/ 868861 h 868861"/>
              <a:gd name="connsiteX1" fmla="*/ 0 w 1239983"/>
              <a:gd name="connsiteY1" fmla="*/ 8877 h 868861"/>
              <a:gd name="connsiteX2" fmla="*/ 1239983 w 1239983"/>
              <a:gd name="connsiteY2" fmla="*/ 0 h 868861"/>
              <a:gd name="connsiteX3" fmla="*/ 1004435 w 1239983"/>
              <a:gd name="connsiteY3" fmla="*/ 665249 h 868861"/>
              <a:gd name="connsiteX4" fmla="*/ 372862 w 1239983"/>
              <a:gd name="connsiteY4" fmla="*/ 868861 h 868861"/>
              <a:gd name="connsiteX0" fmla="*/ 284085 w 1239983"/>
              <a:gd name="connsiteY0" fmla="*/ 788962 h 788962"/>
              <a:gd name="connsiteX1" fmla="*/ 0 w 1239983"/>
              <a:gd name="connsiteY1" fmla="*/ 8877 h 788962"/>
              <a:gd name="connsiteX2" fmla="*/ 1239983 w 1239983"/>
              <a:gd name="connsiteY2" fmla="*/ 0 h 788962"/>
              <a:gd name="connsiteX3" fmla="*/ 1004435 w 1239983"/>
              <a:gd name="connsiteY3" fmla="*/ 665249 h 788962"/>
              <a:gd name="connsiteX4" fmla="*/ 284085 w 1239983"/>
              <a:gd name="connsiteY4" fmla="*/ 788962 h 788962"/>
              <a:gd name="connsiteX0" fmla="*/ 284085 w 1239983"/>
              <a:gd name="connsiteY0" fmla="*/ 788962 h 789536"/>
              <a:gd name="connsiteX1" fmla="*/ 0 w 1239983"/>
              <a:gd name="connsiteY1" fmla="*/ 8877 h 789536"/>
              <a:gd name="connsiteX2" fmla="*/ 1239983 w 1239983"/>
              <a:gd name="connsiteY2" fmla="*/ 0 h 789536"/>
              <a:gd name="connsiteX3" fmla="*/ 977802 w 1239983"/>
              <a:gd name="connsiteY3" fmla="*/ 789536 h 789536"/>
              <a:gd name="connsiteX4" fmla="*/ 284085 w 1239983"/>
              <a:gd name="connsiteY4" fmla="*/ 788962 h 789536"/>
              <a:gd name="connsiteX0" fmla="*/ 0 w 955898"/>
              <a:gd name="connsiteY0" fmla="*/ 939883 h 940457"/>
              <a:gd name="connsiteX1" fmla="*/ 133166 w 955898"/>
              <a:gd name="connsiteY1" fmla="*/ 0 h 940457"/>
              <a:gd name="connsiteX2" fmla="*/ 955898 w 955898"/>
              <a:gd name="connsiteY2" fmla="*/ 150921 h 940457"/>
              <a:gd name="connsiteX3" fmla="*/ 693717 w 955898"/>
              <a:gd name="connsiteY3" fmla="*/ 940457 h 940457"/>
              <a:gd name="connsiteX4" fmla="*/ 0 w 955898"/>
              <a:gd name="connsiteY4" fmla="*/ 939883 h 940457"/>
              <a:gd name="connsiteX0" fmla="*/ 0 w 1139471"/>
              <a:gd name="connsiteY0" fmla="*/ 912174 h 940457"/>
              <a:gd name="connsiteX1" fmla="*/ 316739 w 1139471"/>
              <a:gd name="connsiteY1" fmla="*/ 0 h 940457"/>
              <a:gd name="connsiteX2" fmla="*/ 1139471 w 1139471"/>
              <a:gd name="connsiteY2" fmla="*/ 150921 h 940457"/>
              <a:gd name="connsiteX3" fmla="*/ 877290 w 1139471"/>
              <a:gd name="connsiteY3" fmla="*/ 940457 h 940457"/>
              <a:gd name="connsiteX4" fmla="*/ 0 w 1139471"/>
              <a:gd name="connsiteY4" fmla="*/ 912174 h 940457"/>
              <a:gd name="connsiteX0" fmla="*/ 0 w 1139471"/>
              <a:gd name="connsiteY0" fmla="*/ 912174 h 1120566"/>
              <a:gd name="connsiteX1" fmla="*/ 316739 w 1139471"/>
              <a:gd name="connsiteY1" fmla="*/ 0 h 1120566"/>
              <a:gd name="connsiteX2" fmla="*/ 1139471 w 1139471"/>
              <a:gd name="connsiteY2" fmla="*/ 150921 h 1120566"/>
              <a:gd name="connsiteX3" fmla="*/ 638299 w 1139471"/>
              <a:gd name="connsiteY3" fmla="*/ 1120566 h 1120566"/>
              <a:gd name="connsiteX4" fmla="*/ 0 w 1139471"/>
              <a:gd name="connsiteY4" fmla="*/ 912174 h 1120566"/>
              <a:gd name="connsiteX0" fmla="*/ 0 w 1070198"/>
              <a:gd name="connsiteY0" fmla="*/ 912174 h 1120566"/>
              <a:gd name="connsiteX1" fmla="*/ 316739 w 1070198"/>
              <a:gd name="connsiteY1" fmla="*/ 0 h 1120566"/>
              <a:gd name="connsiteX2" fmla="*/ 1070198 w 1070198"/>
              <a:gd name="connsiteY2" fmla="*/ 251366 h 1120566"/>
              <a:gd name="connsiteX3" fmla="*/ 638299 w 1070198"/>
              <a:gd name="connsiteY3" fmla="*/ 1120566 h 1120566"/>
              <a:gd name="connsiteX4" fmla="*/ 0 w 1070198"/>
              <a:gd name="connsiteY4" fmla="*/ 912174 h 1120566"/>
              <a:gd name="connsiteX0" fmla="*/ 0 w 1167179"/>
              <a:gd name="connsiteY0" fmla="*/ 874074 h 1120566"/>
              <a:gd name="connsiteX1" fmla="*/ 413720 w 1167179"/>
              <a:gd name="connsiteY1" fmla="*/ 0 h 1120566"/>
              <a:gd name="connsiteX2" fmla="*/ 1167179 w 1167179"/>
              <a:gd name="connsiteY2" fmla="*/ 251366 h 1120566"/>
              <a:gd name="connsiteX3" fmla="*/ 735280 w 1167179"/>
              <a:gd name="connsiteY3" fmla="*/ 1120566 h 1120566"/>
              <a:gd name="connsiteX4" fmla="*/ 0 w 1167179"/>
              <a:gd name="connsiteY4" fmla="*/ 874074 h 1120566"/>
              <a:gd name="connsiteX0" fmla="*/ 0 w 1167179"/>
              <a:gd name="connsiteY0" fmla="*/ 874074 h 1061684"/>
              <a:gd name="connsiteX1" fmla="*/ 413720 w 1167179"/>
              <a:gd name="connsiteY1" fmla="*/ 0 h 1061684"/>
              <a:gd name="connsiteX2" fmla="*/ 1167179 w 1167179"/>
              <a:gd name="connsiteY2" fmla="*/ 251366 h 1061684"/>
              <a:gd name="connsiteX3" fmla="*/ 499753 w 1167179"/>
              <a:gd name="connsiteY3" fmla="*/ 1061684 h 1061684"/>
              <a:gd name="connsiteX4" fmla="*/ 0 w 1167179"/>
              <a:gd name="connsiteY4" fmla="*/ 874074 h 1061684"/>
              <a:gd name="connsiteX0" fmla="*/ 0 w 1090979"/>
              <a:gd name="connsiteY0" fmla="*/ 874074 h 1061684"/>
              <a:gd name="connsiteX1" fmla="*/ 413720 w 1090979"/>
              <a:gd name="connsiteY1" fmla="*/ 0 h 1061684"/>
              <a:gd name="connsiteX2" fmla="*/ 1090979 w 1090979"/>
              <a:gd name="connsiteY2" fmla="*/ 234047 h 1061684"/>
              <a:gd name="connsiteX3" fmla="*/ 499753 w 1090979"/>
              <a:gd name="connsiteY3" fmla="*/ 1061684 h 1061684"/>
              <a:gd name="connsiteX4" fmla="*/ 0 w 1090979"/>
              <a:gd name="connsiteY4" fmla="*/ 874074 h 106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0979" h="1061684">
                <a:moveTo>
                  <a:pt x="0" y="874074"/>
                </a:moveTo>
                <a:lnTo>
                  <a:pt x="413720" y="0"/>
                </a:lnTo>
                <a:lnTo>
                  <a:pt x="1090979" y="234047"/>
                </a:lnTo>
                <a:lnTo>
                  <a:pt x="499753" y="1061684"/>
                </a:lnTo>
                <a:lnTo>
                  <a:pt x="0" y="874074"/>
                </a:lnTo>
                <a:close/>
              </a:path>
            </a:pathLst>
          </a:custGeom>
          <a:solidFill>
            <a:srgbClr val="3B295B"/>
          </a:solidFill>
        </p:spPr>
        <p:txBody>
          <a:bodyPr lIns="18000" rIns="18000" anchor="ctr"/>
          <a:lstStyle>
            <a:lvl1pPr marL="0" indent="0" algn="ctr">
              <a:buNone/>
              <a:defRPr>
                <a:solidFill>
                  <a:schemeClr val="bg1"/>
                </a:solidFill>
                <a:latin typeface="MDI école" pitchFamily="50" charset="0"/>
              </a:defRPr>
            </a:lvl1pPr>
            <a:lvl2pPr>
              <a:defRPr>
                <a:solidFill>
                  <a:schemeClr val="bg1"/>
                </a:solidFill>
                <a:latin typeface="MDI école" pitchFamily="50" charset="0"/>
              </a:defRPr>
            </a:lvl2pPr>
            <a:lvl3pPr>
              <a:defRPr>
                <a:solidFill>
                  <a:schemeClr val="bg1"/>
                </a:solidFill>
                <a:latin typeface="MDI école" pitchFamily="50" charset="0"/>
              </a:defRPr>
            </a:lvl3pPr>
            <a:lvl4pPr>
              <a:defRPr>
                <a:solidFill>
                  <a:schemeClr val="bg1"/>
                </a:solidFill>
                <a:latin typeface="MDI école" pitchFamily="50" charset="0"/>
              </a:defRPr>
            </a:lvl4pPr>
            <a:lvl5pPr>
              <a:defRPr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34FE75-11A1-5FAA-8ED8-771D7C985C1C}"/>
              </a:ext>
            </a:extLst>
          </p:cNvPr>
          <p:cNvSpPr/>
          <p:nvPr userDrawn="1"/>
        </p:nvSpPr>
        <p:spPr>
          <a:xfrm>
            <a:off x="1143000" y="576262"/>
            <a:ext cx="1360714" cy="1560917"/>
          </a:xfrm>
          <a:prstGeom prst="rect">
            <a:avLst/>
          </a:prstGeom>
          <a:solidFill>
            <a:srgbClr val="3B29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9E798E-D9AC-4765-9B10-8594564F4756}"/>
              </a:ext>
            </a:extLst>
          </p:cNvPr>
          <p:cNvSpPr/>
          <p:nvPr userDrawn="1"/>
        </p:nvSpPr>
        <p:spPr>
          <a:xfrm>
            <a:off x="7478486" y="283874"/>
            <a:ext cx="1360714" cy="1560917"/>
          </a:xfrm>
          <a:prstGeom prst="rect">
            <a:avLst/>
          </a:prstGeom>
          <a:solidFill>
            <a:srgbClr val="3B29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4D98A43-28DA-648B-9BA7-73E5C84556D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41682" y="1576001"/>
            <a:ext cx="2041868" cy="603250"/>
          </a:xfrm>
        </p:spPr>
        <p:txBody>
          <a:bodyPr anchor="ctr"/>
          <a:lstStyle>
            <a:lvl1pPr marL="0" indent="0" algn="ctr">
              <a:buNone/>
              <a:defRPr sz="3200" b="1">
                <a:solidFill>
                  <a:srgbClr val="ECBF01"/>
                </a:solidFill>
                <a:latin typeface="MDI école" pitchFamily="50" charset="0"/>
              </a:defRPr>
            </a:lvl1pPr>
            <a:lvl2pPr>
              <a:defRPr>
                <a:solidFill>
                  <a:srgbClr val="ECBF01"/>
                </a:solidFill>
              </a:defRPr>
            </a:lvl2pPr>
            <a:lvl3pPr>
              <a:defRPr>
                <a:solidFill>
                  <a:srgbClr val="ECBF01"/>
                </a:solidFill>
              </a:defRPr>
            </a:lvl3pPr>
            <a:lvl4pPr>
              <a:defRPr>
                <a:solidFill>
                  <a:srgbClr val="ECBF01"/>
                </a:solidFill>
              </a:defRPr>
            </a:lvl4pPr>
            <a:lvl5pPr>
              <a:defRPr>
                <a:solidFill>
                  <a:srgbClr val="ECBF01"/>
                </a:solidFill>
              </a:defRPr>
            </a:lvl5pPr>
          </a:lstStyle>
          <a:p>
            <a:pPr lvl="0"/>
            <a:r>
              <a:rPr lang="fr-FR" dirty="0"/>
              <a:t>cible</a:t>
            </a:r>
          </a:p>
        </p:txBody>
      </p:sp>
      <p:sp>
        <p:nvSpPr>
          <p:cNvPr id="16" name="Espace réservé du texte 4">
            <a:extLst>
              <a:ext uri="{FF2B5EF4-FFF2-40B4-BE49-F238E27FC236}">
                <a16:creationId xmlns:a16="http://schemas.microsoft.com/office/drawing/2014/main" id="{65F80F1B-8735-3DAA-4E7A-37EF0C9E5E3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88213" y="6480175"/>
            <a:ext cx="2379662" cy="284163"/>
          </a:xfrm>
        </p:spPr>
        <p:txBody>
          <a:bodyPr anchor="ctr">
            <a:no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1pPr>
            <a:lvl2pPr marL="4572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2pPr>
            <a:lvl3pPr marL="9144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3pPr>
            <a:lvl4pPr marL="13716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4pPr>
            <a:lvl5pPr marL="1828800" indent="0">
              <a:buNone/>
              <a:defRPr sz="1000">
                <a:solidFill>
                  <a:schemeClr val="bg1"/>
                </a:solidFill>
                <a:latin typeface="MDI école" pitchFamily="50" charset="0"/>
              </a:defRPr>
            </a:lvl5pPr>
          </a:lstStyle>
          <a:p>
            <a:pPr lvl="0"/>
            <a:r>
              <a:rPr lang="fr-FR" dirty="0"/>
              <a:t>Date du jour</a:t>
            </a:r>
          </a:p>
        </p:txBody>
      </p:sp>
    </p:spTree>
    <p:extLst>
      <p:ext uri="{BB962C8B-B14F-4D97-AF65-F5344CB8AC3E}">
        <p14:creationId xmlns:p14="http://schemas.microsoft.com/office/powerpoint/2010/main" val="115682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65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30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2176B-E18C-4146-9DD7-336828F0F7A7}" type="datetimeFigureOut">
              <a:rPr lang="fr-FR" smtClean="0"/>
              <a:t>04/11/2023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DA0AE-20E7-4097-8C15-CF182A7898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95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326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634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4 septembre</a:t>
            </a:r>
          </a:p>
        </p:txBody>
      </p:sp>
    </p:spTree>
    <p:extLst>
      <p:ext uri="{BB962C8B-B14F-4D97-AF65-F5344CB8AC3E}">
        <p14:creationId xmlns:p14="http://schemas.microsoft.com/office/powerpoint/2010/main" val="3192848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15 septembre</a:t>
            </a:r>
          </a:p>
        </p:txBody>
      </p:sp>
    </p:spTree>
    <p:extLst>
      <p:ext uri="{BB962C8B-B14F-4D97-AF65-F5344CB8AC3E}">
        <p14:creationId xmlns:p14="http://schemas.microsoft.com/office/powerpoint/2010/main" val="41885100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1CB5515-6413-8C86-F90C-EE53A47C0A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68E145-97C3-8710-75EF-61D0C91995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4E3620-AD96-194F-7537-23563D419D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11541E3-5C89-C11D-BE03-564DE6533C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97A9860-C23B-224D-4F27-A062F6373B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2ECB2BA-C240-75AC-F7EF-FFBBBF9ED9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96665BF-406D-4972-8797-91593CDF797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F8F0080-5586-4C0E-CBAC-8E4CFA8C6B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12 avril</a:t>
            </a:r>
          </a:p>
        </p:txBody>
      </p:sp>
    </p:spTree>
    <p:extLst>
      <p:ext uri="{BB962C8B-B14F-4D97-AF65-F5344CB8AC3E}">
        <p14:creationId xmlns:p14="http://schemas.microsoft.com/office/powerpoint/2010/main" val="13949543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15 avril</a:t>
            </a:r>
          </a:p>
        </p:txBody>
      </p:sp>
    </p:spTree>
    <p:extLst>
      <p:ext uri="{BB962C8B-B14F-4D97-AF65-F5344CB8AC3E}">
        <p14:creationId xmlns:p14="http://schemas.microsoft.com/office/powerpoint/2010/main" val="414883765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</a:t>
            </a:r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 16 avril</a:t>
            </a:r>
          </a:p>
        </p:txBody>
      </p:sp>
    </p:spTree>
    <p:extLst>
      <p:ext uri="{BB962C8B-B14F-4D97-AF65-F5344CB8AC3E}">
        <p14:creationId xmlns:p14="http://schemas.microsoft.com/office/powerpoint/2010/main" val="16659968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Mercredi 17 avril</a:t>
            </a:r>
          </a:p>
        </p:txBody>
      </p:sp>
    </p:spTree>
    <p:extLst>
      <p:ext uri="{BB962C8B-B14F-4D97-AF65-F5344CB8AC3E}">
        <p14:creationId xmlns:p14="http://schemas.microsoft.com/office/powerpoint/2010/main" val="5078927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99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Jeudi 18 avril</a:t>
            </a:r>
          </a:p>
        </p:txBody>
      </p:sp>
    </p:spTree>
    <p:extLst>
      <p:ext uri="{BB962C8B-B14F-4D97-AF65-F5344CB8AC3E}">
        <p14:creationId xmlns:p14="http://schemas.microsoft.com/office/powerpoint/2010/main" val="1279919860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FD9FBDE-9F41-2E2F-4601-9A352F7A19B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419E02-8349-A962-3430-1819811F8C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C37E14-28AD-1FDA-8FEF-F9529A24F7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DC2AA6-CDA8-BDA0-6AAE-3EDAA27B6D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E35B457-153D-EA44-9C01-E92CA101D09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28B6844-7F03-18D7-8B28-66A8BEE276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E6AE922-F105-9C03-798E-362414FF099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98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45192B3-7A2F-A646-DB64-CFABA5DE6F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Vendredi 19 avril</a:t>
            </a:r>
          </a:p>
        </p:txBody>
      </p:sp>
    </p:spTree>
    <p:extLst>
      <p:ext uri="{BB962C8B-B14F-4D97-AF65-F5344CB8AC3E}">
        <p14:creationId xmlns:p14="http://schemas.microsoft.com/office/powerpoint/2010/main" val="1781580752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88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Lundi 29 avril</a:t>
            </a:r>
          </a:p>
        </p:txBody>
      </p:sp>
    </p:spTree>
    <p:extLst>
      <p:ext uri="{BB962C8B-B14F-4D97-AF65-F5344CB8AC3E}">
        <p14:creationId xmlns:p14="http://schemas.microsoft.com/office/powerpoint/2010/main" val="253529271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30 avril</a:t>
            </a:r>
          </a:p>
        </p:txBody>
      </p:sp>
    </p:spTree>
    <p:extLst>
      <p:ext uri="{BB962C8B-B14F-4D97-AF65-F5344CB8AC3E}">
        <p14:creationId xmlns:p14="http://schemas.microsoft.com/office/powerpoint/2010/main" val="129233253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2 mai</a:t>
            </a:r>
          </a:p>
        </p:txBody>
      </p:sp>
    </p:spTree>
    <p:extLst>
      <p:ext uri="{BB962C8B-B14F-4D97-AF65-F5344CB8AC3E}">
        <p14:creationId xmlns:p14="http://schemas.microsoft.com/office/powerpoint/2010/main" val="219822575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3 mai</a:t>
            </a:r>
          </a:p>
        </p:txBody>
      </p:sp>
    </p:spTree>
    <p:extLst>
      <p:ext uri="{BB962C8B-B14F-4D97-AF65-F5344CB8AC3E}">
        <p14:creationId xmlns:p14="http://schemas.microsoft.com/office/powerpoint/2010/main" val="944263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554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18  septembre</a:t>
            </a:r>
          </a:p>
        </p:txBody>
      </p:sp>
    </p:spTree>
    <p:extLst>
      <p:ext uri="{BB962C8B-B14F-4D97-AF65-F5344CB8AC3E}">
        <p14:creationId xmlns:p14="http://schemas.microsoft.com/office/powerpoint/2010/main" val="89096475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81</a:t>
            </a:r>
          </a:p>
        </p:txBody>
      </p:sp>
      <p:sp>
        <p:nvSpPr>
          <p:cNvPr id="14" name="Espace réservé du texte 18">
            <a:extLst>
              <a:ext uri="{FF2B5EF4-FFF2-40B4-BE49-F238E27FC236}">
                <a16:creationId xmlns:a16="http://schemas.microsoft.com/office/drawing/2014/main" id="{348E560B-F1D8-3A2B-7725-34F0B1122F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88213" y="6480175"/>
            <a:ext cx="2379662" cy="284163"/>
          </a:xfrm>
        </p:spPr>
        <p:txBody>
          <a:bodyPr/>
          <a:lstStyle/>
          <a:p>
            <a:r>
              <a:rPr lang="fr-FR" dirty="0"/>
              <a:t>Lundi 6 mai</a:t>
            </a:r>
          </a:p>
        </p:txBody>
      </p:sp>
    </p:spTree>
    <p:extLst>
      <p:ext uri="{BB962C8B-B14F-4D97-AF65-F5344CB8AC3E}">
        <p14:creationId xmlns:p14="http://schemas.microsoft.com/office/powerpoint/2010/main" val="93527786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80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7 mai</a:t>
            </a:r>
          </a:p>
        </p:txBody>
      </p:sp>
    </p:spTree>
    <p:extLst>
      <p:ext uri="{BB962C8B-B14F-4D97-AF65-F5344CB8AC3E}">
        <p14:creationId xmlns:p14="http://schemas.microsoft.com/office/powerpoint/2010/main" val="211272363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78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9 mai</a:t>
            </a:r>
          </a:p>
        </p:txBody>
      </p:sp>
    </p:spTree>
    <p:extLst>
      <p:ext uri="{BB962C8B-B14F-4D97-AF65-F5344CB8AC3E}">
        <p14:creationId xmlns:p14="http://schemas.microsoft.com/office/powerpoint/2010/main" val="391875338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77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10 mai</a:t>
            </a:r>
          </a:p>
        </p:txBody>
      </p:sp>
    </p:spTree>
    <p:extLst>
      <p:ext uri="{BB962C8B-B14F-4D97-AF65-F5344CB8AC3E}">
        <p14:creationId xmlns:p14="http://schemas.microsoft.com/office/powerpoint/2010/main" val="224083504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26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67</a:t>
            </a:r>
          </a:p>
        </p:txBody>
      </p:sp>
      <p:sp>
        <p:nvSpPr>
          <p:cNvPr id="14" name="Espace réservé du texte 18">
            <a:extLst>
              <a:ext uri="{FF2B5EF4-FFF2-40B4-BE49-F238E27FC236}">
                <a16:creationId xmlns:a16="http://schemas.microsoft.com/office/drawing/2014/main" id="{348E560B-F1D8-3A2B-7725-34F0B1122F2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88213" y="6480175"/>
            <a:ext cx="2379662" cy="284163"/>
          </a:xfrm>
        </p:spPr>
        <p:txBody>
          <a:bodyPr/>
          <a:lstStyle/>
          <a:p>
            <a:r>
              <a:rPr lang="fr-FR" dirty="0"/>
              <a:t>Lundi 20 mai</a:t>
            </a:r>
          </a:p>
        </p:txBody>
      </p:sp>
    </p:spTree>
    <p:extLst>
      <p:ext uri="{BB962C8B-B14F-4D97-AF65-F5344CB8AC3E}">
        <p14:creationId xmlns:p14="http://schemas.microsoft.com/office/powerpoint/2010/main" val="134426970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54B83A-53DC-27BA-B1DB-8B927182CB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26E96145-2E86-196C-6DD2-4555C2F9685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B91E2FA-81DA-6B16-ED5D-3A08B1FBE8D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19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71541D5-D767-BD82-B686-3A27653386C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D9E6B98-FD92-BD5A-2BC5-9127280574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008131D-B0DC-6E2F-3A3E-3D0E2DD9D0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66</a:t>
            </a:r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654A86C5-0AF3-1EE5-7300-4A75386492D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Mardi 21 mai</a:t>
            </a:r>
          </a:p>
        </p:txBody>
      </p:sp>
    </p:spTree>
    <p:extLst>
      <p:ext uri="{BB962C8B-B14F-4D97-AF65-F5344CB8AC3E}">
        <p14:creationId xmlns:p14="http://schemas.microsoft.com/office/powerpoint/2010/main" val="4106647842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65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Mercredi 22 mai</a:t>
            </a:r>
          </a:p>
        </p:txBody>
      </p:sp>
    </p:spTree>
    <p:extLst>
      <p:ext uri="{BB962C8B-B14F-4D97-AF65-F5344CB8AC3E}">
        <p14:creationId xmlns:p14="http://schemas.microsoft.com/office/powerpoint/2010/main" val="2259625456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Jeudi 23 mai</a:t>
            </a:r>
          </a:p>
        </p:txBody>
      </p:sp>
    </p:spTree>
    <p:extLst>
      <p:ext uri="{BB962C8B-B14F-4D97-AF65-F5344CB8AC3E}">
        <p14:creationId xmlns:p14="http://schemas.microsoft.com/office/powerpoint/2010/main" val="85638033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AF8BFC8-715B-5F22-8FE3-5B5B5DD33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D6AA9D-5AC3-AA12-D401-4A343342FE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6E15FE-CA38-D673-7E84-6F679C4C1F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C95D7D3-2914-D142-7BA1-A643D776153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CBF3F7C-0CFA-1403-844D-5B2CD2EEE8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9E55D80-DC3C-CFE0-1C96-00712AA4F55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63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06005D8-18DA-FCC5-0557-D21578EFE0F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/>
              <a:t>Vendredi 24 mai</a:t>
            </a:r>
          </a:p>
        </p:txBody>
      </p:sp>
    </p:spTree>
    <p:extLst>
      <p:ext uri="{BB962C8B-B14F-4D97-AF65-F5344CB8AC3E}">
        <p14:creationId xmlns:p14="http://schemas.microsoft.com/office/powerpoint/2010/main" val="313480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19 septembre</a:t>
            </a:r>
          </a:p>
        </p:txBody>
      </p:sp>
    </p:spTree>
    <p:extLst>
      <p:ext uri="{BB962C8B-B14F-4D97-AF65-F5344CB8AC3E}">
        <p14:creationId xmlns:p14="http://schemas.microsoft.com/office/powerpoint/2010/main" val="2369514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20 septembre</a:t>
            </a:r>
          </a:p>
        </p:txBody>
      </p:sp>
    </p:spTree>
    <p:extLst>
      <p:ext uri="{BB962C8B-B14F-4D97-AF65-F5344CB8AC3E}">
        <p14:creationId xmlns:p14="http://schemas.microsoft.com/office/powerpoint/2010/main" val="4106520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21  septembre</a:t>
            </a:r>
          </a:p>
        </p:txBody>
      </p:sp>
    </p:spTree>
    <p:extLst>
      <p:ext uri="{BB962C8B-B14F-4D97-AF65-F5344CB8AC3E}">
        <p14:creationId xmlns:p14="http://schemas.microsoft.com/office/powerpoint/2010/main" val="3429889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22  septembre</a:t>
            </a:r>
          </a:p>
        </p:txBody>
      </p:sp>
    </p:spTree>
    <p:extLst>
      <p:ext uri="{BB962C8B-B14F-4D97-AF65-F5344CB8AC3E}">
        <p14:creationId xmlns:p14="http://schemas.microsoft.com/office/powerpoint/2010/main" val="2314718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3372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25 septembre</a:t>
            </a:r>
          </a:p>
        </p:txBody>
      </p:sp>
    </p:spTree>
    <p:extLst>
      <p:ext uri="{BB962C8B-B14F-4D97-AF65-F5344CB8AC3E}">
        <p14:creationId xmlns:p14="http://schemas.microsoft.com/office/powerpoint/2010/main" val="39903847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304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 26  septembre</a:t>
            </a:r>
          </a:p>
        </p:txBody>
      </p:sp>
    </p:spTree>
    <p:extLst>
      <p:ext uri="{BB962C8B-B14F-4D97-AF65-F5344CB8AC3E}">
        <p14:creationId xmlns:p14="http://schemas.microsoft.com/office/powerpoint/2010/main" val="3619298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27 septembre</a:t>
            </a:r>
          </a:p>
        </p:txBody>
      </p:sp>
    </p:spTree>
    <p:extLst>
      <p:ext uri="{BB962C8B-B14F-4D97-AF65-F5344CB8AC3E}">
        <p14:creationId xmlns:p14="http://schemas.microsoft.com/office/powerpoint/2010/main" val="7961150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28 septembre</a:t>
            </a:r>
          </a:p>
        </p:txBody>
      </p:sp>
    </p:spTree>
    <p:extLst>
      <p:ext uri="{BB962C8B-B14F-4D97-AF65-F5344CB8AC3E}">
        <p14:creationId xmlns:p14="http://schemas.microsoft.com/office/powerpoint/2010/main" val="2218904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325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5 septembre</a:t>
            </a:r>
          </a:p>
        </p:txBody>
      </p:sp>
    </p:spTree>
    <p:extLst>
      <p:ext uri="{BB962C8B-B14F-4D97-AF65-F5344CB8AC3E}">
        <p14:creationId xmlns:p14="http://schemas.microsoft.com/office/powerpoint/2010/main" val="30163057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301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28 septembre</a:t>
            </a:r>
          </a:p>
        </p:txBody>
      </p:sp>
    </p:spTree>
    <p:extLst>
      <p:ext uri="{BB962C8B-B14F-4D97-AF65-F5344CB8AC3E}">
        <p14:creationId xmlns:p14="http://schemas.microsoft.com/office/powerpoint/2010/main" val="336160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>
                <a:latin typeface="MDI école" pitchFamily="50" charset="0"/>
              </a:rPr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0021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2 octobre</a:t>
            </a:r>
          </a:p>
        </p:txBody>
      </p:sp>
    </p:spTree>
    <p:extLst>
      <p:ext uri="{BB962C8B-B14F-4D97-AF65-F5344CB8AC3E}">
        <p14:creationId xmlns:p14="http://schemas.microsoft.com/office/powerpoint/2010/main" val="250173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297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 3 octobre</a:t>
            </a:r>
          </a:p>
        </p:txBody>
      </p:sp>
    </p:spTree>
    <p:extLst>
      <p:ext uri="{BB962C8B-B14F-4D97-AF65-F5344CB8AC3E}">
        <p14:creationId xmlns:p14="http://schemas.microsoft.com/office/powerpoint/2010/main" val="24132284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100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4 octobre</a:t>
            </a:r>
          </a:p>
        </p:txBody>
      </p:sp>
    </p:spTree>
    <p:extLst>
      <p:ext uri="{BB962C8B-B14F-4D97-AF65-F5344CB8AC3E}">
        <p14:creationId xmlns:p14="http://schemas.microsoft.com/office/powerpoint/2010/main" val="15104802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5 octobre</a:t>
            </a:r>
          </a:p>
        </p:txBody>
      </p:sp>
    </p:spTree>
    <p:extLst>
      <p:ext uri="{BB962C8B-B14F-4D97-AF65-F5344CB8AC3E}">
        <p14:creationId xmlns:p14="http://schemas.microsoft.com/office/powerpoint/2010/main" val="3570028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30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6 octobre</a:t>
            </a:r>
          </a:p>
        </p:txBody>
      </p:sp>
    </p:spTree>
    <p:extLst>
      <p:ext uri="{BB962C8B-B14F-4D97-AF65-F5344CB8AC3E}">
        <p14:creationId xmlns:p14="http://schemas.microsoft.com/office/powerpoint/2010/main" val="3036151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82C309A-7169-F48A-3FF6-38778BAFA0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39F1C5B-3071-E300-F6E2-594ABD5A79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08A048-CE98-6062-573F-F8538804BB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E10BF0-6796-8387-3C8B-F3D43C77C0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105E504-15E4-ADD0-74D5-309ABD2C6A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0D8FFF0-47D5-3FA4-9760-FDF29E56CB4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654937F-9D0B-EEB4-D12B-203C972475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642CA77-4810-46F5-B965-B850CCE062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9 octobre</a:t>
            </a:r>
          </a:p>
        </p:txBody>
      </p:sp>
    </p:spTree>
    <p:extLst>
      <p:ext uri="{BB962C8B-B14F-4D97-AF65-F5344CB8AC3E}">
        <p14:creationId xmlns:p14="http://schemas.microsoft.com/office/powerpoint/2010/main" val="2284139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77C0067-E0C0-182D-DE43-FF06B57D3B8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618521-3C61-35CD-57C4-C0D8ABAF9B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7899456-7DD2-AE73-0C3E-5119627D27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00F642-E43B-D9D2-9C67-709FBD922D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58DC042-AD00-2E53-C276-2671285AE64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E0ED014-9E27-7A1F-19BB-5F98E86677B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495B602-032E-D040-6F3E-D1810A74CCA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290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89F4AAA-C851-BD46-821D-5F1B2929715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10 octobre</a:t>
            </a:r>
          </a:p>
        </p:txBody>
      </p:sp>
    </p:spTree>
    <p:extLst>
      <p:ext uri="{BB962C8B-B14F-4D97-AF65-F5344CB8AC3E}">
        <p14:creationId xmlns:p14="http://schemas.microsoft.com/office/powerpoint/2010/main" val="779851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DD49883-DA7A-A60B-0F82-453A2F981BE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659274-E6E5-84AE-78CB-159E2F9D89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24DFE0-5C19-8BBC-B2DF-2F25D97251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7B1597-E871-B85B-854D-CE95C0387F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B631C8-79D7-6FFD-32F4-B2ECFC8097D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EB00AAB-D8EB-2400-8C1E-D890320709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1CDB343F-FED5-34B9-5D41-CC27D21C74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BA3264F-2D4B-86A0-E031-BAE283C082F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11 octobre </a:t>
            </a:r>
          </a:p>
        </p:txBody>
      </p:sp>
    </p:spTree>
    <p:extLst>
      <p:ext uri="{BB962C8B-B14F-4D97-AF65-F5344CB8AC3E}">
        <p14:creationId xmlns:p14="http://schemas.microsoft.com/office/powerpoint/2010/main" val="4147593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5461C12-2CA2-FF09-07AC-7A1737C1BF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2C1653-D50B-1759-3E43-E20E4E30719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AE5037-8C3F-A876-DD86-451714245C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8CD1007-F479-6F2B-666A-E980DA5D90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6933F84-2C38-3AE2-5C2D-38019FF8F70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799A743-A582-3C4A-E03F-386086BD99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91FDEEC-BE61-8404-2B3E-F4B584D54CA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24717E7-84BC-0C7C-AA39-AB84188307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12 octobre</a:t>
            </a:r>
          </a:p>
        </p:txBody>
      </p:sp>
    </p:spTree>
    <p:extLst>
      <p:ext uri="{BB962C8B-B14F-4D97-AF65-F5344CB8AC3E}">
        <p14:creationId xmlns:p14="http://schemas.microsoft.com/office/powerpoint/2010/main" val="2361571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324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6 septembre</a:t>
            </a:r>
          </a:p>
        </p:txBody>
      </p:sp>
    </p:spTree>
    <p:extLst>
      <p:ext uri="{BB962C8B-B14F-4D97-AF65-F5344CB8AC3E}">
        <p14:creationId xmlns:p14="http://schemas.microsoft.com/office/powerpoint/2010/main" val="34402227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F19CFD7-DA6E-5341-8CBA-2A5FD24D94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DB53E6-28B9-C6CD-7E93-1442876077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FE8892-F3EC-9133-D301-C4C975B8BC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953C37-A545-CC88-DCFD-FD8BE1ACEF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E4DD7B4-302D-0E48-7BA9-68D18D3677F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D1C6F86-4746-1960-64DC-CA777262A2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5CEDA9C-EA35-C5FC-984C-4FD3CCAACD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D186941-5F1D-71ED-C1F9-9A896C8AC2B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13 octobre</a:t>
            </a:r>
          </a:p>
        </p:txBody>
      </p:sp>
    </p:spTree>
    <p:extLst>
      <p:ext uri="{BB962C8B-B14F-4D97-AF65-F5344CB8AC3E}">
        <p14:creationId xmlns:p14="http://schemas.microsoft.com/office/powerpoint/2010/main" val="6280763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8CDBD92-26E3-6645-1008-DD8F12C95F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1BC9D9-6970-A8F3-0AF3-37117D0C47B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50089A-2DD4-E540-5A76-4BEF950B7E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139183-BFA6-2E44-1D6C-1A0F986D5F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C06F702-A46A-04D5-772F-2E0038204C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1B2C2FE-8259-98FD-770B-700834D3531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CF80ADD-2AE5-14D4-E671-C6DA211480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90C4E4-AF25-9984-1DFE-BB2B6E4E680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16 octobre</a:t>
            </a:r>
          </a:p>
        </p:txBody>
      </p:sp>
    </p:spTree>
    <p:extLst>
      <p:ext uri="{BB962C8B-B14F-4D97-AF65-F5344CB8AC3E}">
        <p14:creationId xmlns:p14="http://schemas.microsoft.com/office/powerpoint/2010/main" val="517661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78CF22-76E8-2DFB-D47A-052AF431E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1A0D5-3684-5B55-A836-32DD348EC3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84EF1-3460-0D6D-A933-B222FAD06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8B5C3A-9A42-81C8-2417-41B75FC18C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1D4A86E-33FF-96C8-2C5A-A6B8ADF8A8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918755-0EF1-2876-F673-0F12AF2732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C7A191C-AAE9-2CFF-0013-5092FDCC5D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8A39400-ABA8-16B1-15D1-DB1AEE411C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17 octobre</a:t>
            </a:r>
          </a:p>
        </p:txBody>
      </p:sp>
    </p:spTree>
    <p:extLst>
      <p:ext uri="{BB962C8B-B14F-4D97-AF65-F5344CB8AC3E}">
        <p14:creationId xmlns:p14="http://schemas.microsoft.com/office/powerpoint/2010/main" val="35750037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78CF22-76E8-2DFB-D47A-052AF431E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91A0D5-3684-5B55-A836-32DD348EC3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C284EF1-3460-0D6D-A933-B222FAD068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18B5C3A-9A42-81C8-2417-41B75FC18C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1D4A86E-33FF-96C8-2C5A-A6B8ADF8A8A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B918755-0EF1-2876-F673-0F12AF2732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C7A191C-AAE9-2CFF-0013-5092FDCC5D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8A39400-ABA8-16B1-15D1-DB1AEE411C9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17 octobre</a:t>
            </a:r>
          </a:p>
        </p:txBody>
      </p:sp>
    </p:spTree>
    <p:extLst>
      <p:ext uri="{BB962C8B-B14F-4D97-AF65-F5344CB8AC3E}">
        <p14:creationId xmlns:p14="http://schemas.microsoft.com/office/powerpoint/2010/main" val="4384540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9E28CC5-8E0F-A872-0E0B-1B6F740687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464E2F-7BC8-953B-F7A4-F945067A46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DC8028-7508-2746-BAB1-DC5DD70117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57AD06-5836-76F2-712D-578D5C4660C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8DDBAF4-04A9-2B6A-2CF6-7D403CC4D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47712DC-FF91-E1B4-9008-254CD6A4EE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671167-43E3-8C4B-C921-5E594888605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42B9EE-D134-83C9-4A65-2E876D2AC57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19 octobre</a:t>
            </a:r>
          </a:p>
        </p:txBody>
      </p:sp>
    </p:spTree>
    <p:extLst>
      <p:ext uri="{BB962C8B-B14F-4D97-AF65-F5344CB8AC3E}">
        <p14:creationId xmlns:p14="http://schemas.microsoft.com/office/powerpoint/2010/main" val="24143799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A2C0B19-6248-79AD-EE87-85D6C3B3CD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B13C68-B02D-2AC6-0528-E4C3CB9B83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3BFC2C-667C-E44D-53E9-4C313803B6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6DB050-2F34-1ED8-3388-471C949E46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3F1B4EC-4F95-FD55-5F63-3B848F6900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22778BA-DE4A-EB7F-DE56-93180118DF8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FC00DED-6663-E8CA-A5D8-E870A1912E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578351D-C6E4-77F9-A6E2-201946D960E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20 octobre</a:t>
            </a:r>
          </a:p>
        </p:txBody>
      </p:sp>
    </p:spTree>
    <p:extLst>
      <p:ext uri="{BB962C8B-B14F-4D97-AF65-F5344CB8AC3E}">
        <p14:creationId xmlns:p14="http://schemas.microsoft.com/office/powerpoint/2010/main" val="3073994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E6657AB-69D0-0C6E-11E3-0C5189791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566EBA-1631-45FF-32C0-184036B8BF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572CBC-106B-B369-8C0B-6660999FEA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121133-8E9B-FF8A-5AEE-3531A4EF65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5C9C541-85E2-8491-6FEE-0787ECDA454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A23E51B5-ACCA-DC31-34BC-54845804665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7BF09D2-F66F-992B-EC86-B15E2E1794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48CB531-6396-79DD-271B-2328CEE2A77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6 novembre</a:t>
            </a:r>
          </a:p>
        </p:txBody>
      </p:sp>
    </p:spTree>
    <p:extLst>
      <p:ext uri="{BB962C8B-B14F-4D97-AF65-F5344CB8AC3E}">
        <p14:creationId xmlns:p14="http://schemas.microsoft.com/office/powerpoint/2010/main" val="25789090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C573535-B21B-C056-B54D-DE9D75AD4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E47C20-F051-88F7-8F19-C8731B3B2A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357E32-9FF0-1FC1-03D0-D19E9782E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89B18F-C45D-F2BB-5314-2B91EA2BE8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959BB2B-3F64-8218-F8D1-FF9B4D5A46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A3C2BDF-C102-AEE1-201C-E81246CE94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3F3E07-48DA-D61C-5747-BBB2C28652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0B7B64D-E25A-CA36-A981-6A12AAE477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7 novembre</a:t>
            </a:r>
          </a:p>
        </p:txBody>
      </p:sp>
    </p:spTree>
    <p:extLst>
      <p:ext uri="{BB962C8B-B14F-4D97-AF65-F5344CB8AC3E}">
        <p14:creationId xmlns:p14="http://schemas.microsoft.com/office/powerpoint/2010/main" val="110419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C573535-B21B-C056-B54D-DE9D75AD49F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E47C20-F051-88F7-8F19-C8731B3B2A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357E32-9FF0-1FC1-03D0-D19E9782E5F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D89B18F-C45D-F2BB-5314-2B91EA2BE8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959BB2B-3F64-8218-F8D1-FF9B4D5A46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DA3C2BDF-C102-AEE1-201C-E81246CE94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3F3E07-48DA-D61C-5747-BBB2C28652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0B7B64D-E25A-CA36-A981-6A12AAE4773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8 novembre</a:t>
            </a:r>
          </a:p>
        </p:txBody>
      </p:sp>
    </p:spTree>
    <p:extLst>
      <p:ext uri="{BB962C8B-B14F-4D97-AF65-F5344CB8AC3E}">
        <p14:creationId xmlns:p14="http://schemas.microsoft.com/office/powerpoint/2010/main" val="6950026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48A1D7F-E160-CF19-4D31-17F155B164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2DE05-EF54-6519-65CD-F6A23F5B45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DB8D69-64B9-FD96-1D87-4F0237F061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0BFE1B-64AD-5A2E-968D-B93744C99B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E105AFF-CF11-75AD-D0C9-9ED3E2CF45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19A4C82-E443-076C-5D3C-B6A4B0A23D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72CDE5C-01C1-6013-8EC0-8C4EAD32209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260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F520D37-5AD4-347D-62F4-05F9968F5E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9 novembre</a:t>
            </a:r>
          </a:p>
        </p:txBody>
      </p:sp>
    </p:spTree>
    <p:extLst>
      <p:ext uri="{BB962C8B-B14F-4D97-AF65-F5344CB8AC3E}">
        <p14:creationId xmlns:p14="http://schemas.microsoft.com/office/powerpoint/2010/main" val="325071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7 septembre</a:t>
            </a:r>
          </a:p>
        </p:txBody>
      </p:sp>
    </p:spTree>
    <p:extLst>
      <p:ext uri="{BB962C8B-B14F-4D97-AF65-F5344CB8AC3E}">
        <p14:creationId xmlns:p14="http://schemas.microsoft.com/office/powerpoint/2010/main" val="2743551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A4F5F9BA-0398-5640-B934-3712AD8701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ADD060-F228-E03D-B603-8F5CE9E8D2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DFDF24-CBCD-6205-1EFF-FE6B97C7BD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BCD90C2-830A-D98E-B258-FEE8210AC33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25FCBAA-972E-7891-3D11-0F8B9B9B23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EE9E8A5-C5BD-2EB2-AF3B-557DC586C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949F7C4-3CAF-20E0-9FE4-6C185C35D7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62E3C4B-7867-6CC5-296C-7CA5629253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10 novembre</a:t>
            </a:r>
          </a:p>
        </p:txBody>
      </p:sp>
    </p:spTree>
    <p:extLst>
      <p:ext uri="{BB962C8B-B14F-4D97-AF65-F5344CB8AC3E}">
        <p14:creationId xmlns:p14="http://schemas.microsoft.com/office/powerpoint/2010/main" val="3053497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12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4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8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50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6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256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13 novembre </a:t>
            </a:r>
          </a:p>
        </p:txBody>
      </p:sp>
    </p:spTree>
    <p:extLst>
      <p:ext uri="{BB962C8B-B14F-4D97-AF65-F5344CB8AC3E}">
        <p14:creationId xmlns:p14="http://schemas.microsoft.com/office/powerpoint/2010/main" val="1269067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3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14 novembre </a:t>
            </a:r>
          </a:p>
        </p:txBody>
      </p:sp>
    </p:spTree>
    <p:extLst>
      <p:ext uri="{BB962C8B-B14F-4D97-AF65-F5344CB8AC3E}">
        <p14:creationId xmlns:p14="http://schemas.microsoft.com/office/powerpoint/2010/main" val="1185223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13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6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7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20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753201" y="6480177"/>
            <a:ext cx="2551992" cy="284163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Mercredi  15 novembre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0420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/>
              <a:t>5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30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25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7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253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16 novembre</a:t>
            </a:r>
          </a:p>
        </p:txBody>
      </p:sp>
    </p:spTree>
    <p:extLst>
      <p:ext uri="{BB962C8B-B14F-4D97-AF65-F5344CB8AC3E}">
        <p14:creationId xmlns:p14="http://schemas.microsoft.com/office/powerpoint/2010/main" val="23759528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r-FR" dirty="0">
                <a:latin typeface="MDI école" pitchFamily="50" charset="0"/>
              </a:rPr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dirty="0"/>
              <a:t>8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fr-FR" dirty="0"/>
              <a:t>9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fr-FR" dirty="0"/>
              <a:t>1</a:t>
            </a:r>
            <a:r>
              <a:rPr lang="fr-FR" dirty="0">
                <a:latin typeface="MDI école" pitchFamily="50" charset="0"/>
              </a:rPr>
              <a:t>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dirty="0">
              <a:latin typeface="MDI école" pitchFamily="50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252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17 novembre </a:t>
            </a:r>
          </a:p>
        </p:txBody>
      </p:sp>
    </p:spTree>
    <p:extLst>
      <p:ext uri="{BB962C8B-B14F-4D97-AF65-F5344CB8AC3E}">
        <p14:creationId xmlns:p14="http://schemas.microsoft.com/office/powerpoint/2010/main" val="424190660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02263CD-8259-5C22-8C92-CA76113700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BFEAFF-61B8-2F7C-4E0F-5C1347BE85F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C90E4A-A3B4-52FA-4053-1AF7158B54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574D3F-F2B5-4347-4385-093D58A24C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0BA2E52-AEB2-18F4-6BD4-5DBC7E5DE4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F7DDFC5-A3FD-1376-C537-728100938B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8D610E4-F5E3-1C09-6B18-7C288BE712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23791A7-A93C-F1B7-B003-5F10C9326A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20 Novembre</a:t>
            </a:r>
          </a:p>
        </p:txBody>
      </p:sp>
    </p:spTree>
    <p:extLst>
      <p:ext uri="{BB962C8B-B14F-4D97-AF65-F5344CB8AC3E}">
        <p14:creationId xmlns:p14="http://schemas.microsoft.com/office/powerpoint/2010/main" val="5833796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1DA00E2-D6B4-7353-F477-F84BF6EA00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12EA19-0172-8E1B-3D79-B5FA638D9E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DF5B55-002D-6047-08B5-951D9A2A1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7F23001-B66E-0DEF-2A7E-075C58E206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36DFFAF-2BF5-6F89-93C3-00977463FB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E789574-3B22-CE5A-3EBF-76AF4FC8CA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82A6E50-CA3C-D2B3-6AD5-22371C6901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1E9676A-C252-F830-D127-0A41A83512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21 Novembre</a:t>
            </a:r>
          </a:p>
        </p:txBody>
      </p:sp>
    </p:spTree>
    <p:extLst>
      <p:ext uri="{BB962C8B-B14F-4D97-AF65-F5344CB8AC3E}">
        <p14:creationId xmlns:p14="http://schemas.microsoft.com/office/powerpoint/2010/main" val="17452322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7E05603-8A0F-F94E-EFC3-554398084E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481889D-22D6-B53B-D845-86B8A8693ED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92B3CB7-4F83-1FD4-3A98-4FF6DC526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0E6389-A60E-0AC5-09D4-05F053EE42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7FAA335-2486-F257-C480-E9A7824475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71ADDA5-C24E-6CD3-5D5E-7848E231D4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D7307BD-F2F4-32DD-C09B-139AFD123F4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AB8B5A8-B2B6-ED9A-EA68-A647B8D398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22 Novembre</a:t>
            </a:r>
          </a:p>
        </p:txBody>
      </p:sp>
    </p:spTree>
    <p:extLst>
      <p:ext uri="{BB962C8B-B14F-4D97-AF65-F5344CB8AC3E}">
        <p14:creationId xmlns:p14="http://schemas.microsoft.com/office/powerpoint/2010/main" val="46808243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2C08F51-DDF9-4646-CDBF-B256476209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2FEE05-C1C5-AE6A-A9B2-B9F7E80428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8C8A5A6-FCD1-F007-499A-AD403BB184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E5BDA6-0D14-AF0C-46C8-7FB346BABD4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CB0C37F-AC32-E900-E1D9-9F235B7A49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E5F6798-0D11-2CD5-0FDB-DC0D671530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1432845-F9A8-5744-34F1-7F705DFBA9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15786C6-ED72-853C-4E85-88D7ECF854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23 Novembre</a:t>
            </a:r>
          </a:p>
        </p:txBody>
      </p:sp>
    </p:spTree>
    <p:extLst>
      <p:ext uri="{BB962C8B-B14F-4D97-AF65-F5344CB8AC3E}">
        <p14:creationId xmlns:p14="http://schemas.microsoft.com/office/powerpoint/2010/main" val="1726178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322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8 septembre</a:t>
            </a:r>
          </a:p>
        </p:txBody>
      </p:sp>
    </p:spTree>
    <p:extLst>
      <p:ext uri="{BB962C8B-B14F-4D97-AF65-F5344CB8AC3E}">
        <p14:creationId xmlns:p14="http://schemas.microsoft.com/office/powerpoint/2010/main" val="39246486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7D67BD1-FEA8-F511-D112-A5B16BFE72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F5B47F-8100-4A5F-DD67-26B261C92B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F7567C-AA6C-F481-F074-FCE1745E38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063463-9A98-A4E4-EA64-FC024DEE4F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67FD086-D6C2-0808-2DB1-B0954CC7CC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39FE5E6-46B6-C13E-33D3-689FD778757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06DAE892-5D61-C879-F986-B4DDD922C49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9CE297D-A2D8-86B0-74D3-9BEBFB3322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24 Novembre</a:t>
            </a:r>
          </a:p>
        </p:txBody>
      </p:sp>
    </p:spTree>
    <p:extLst>
      <p:ext uri="{BB962C8B-B14F-4D97-AF65-F5344CB8AC3E}">
        <p14:creationId xmlns:p14="http://schemas.microsoft.com/office/powerpoint/2010/main" val="250235194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13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242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27 novembre</a:t>
            </a:r>
          </a:p>
        </p:txBody>
      </p:sp>
    </p:spTree>
    <p:extLst>
      <p:ext uri="{BB962C8B-B14F-4D97-AF65-F5344CB8AC3E}">
        <p14:creationId xmlns:p14="http://schemas.microsoft.com/office/powerpoint/2010/main" val="29397692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241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28 novembre</a:t>
            </a:r>
          </a:p>
        </p:txBody>
      </p:sp>
    </p:spTree>
    <p:extLst>
      <p:ext uri="{BB962C8B-B14F-4D97-AF65-F5344CB8AC3E}">
        <p14:creationId xmlns:p14="http://schemas.microsoft.com/office/powerpoint/2010/main" val="17864595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240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29 novembre</a:t>
            </a:r>
          </a:p>
        </p:txBody>
      </p:sp>
    </p:spTree>
    <p:extLst>
      <p:ext uri="{BB962C8B-B14F-4D97-AF65-F5344CB8AC3E}">
        <p14:creationId xmlns:p14="http://schemas.microsoft.com/office/powerpoint/2010/main" val="9489947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239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30 novembre</a:t>
            </a:r>
          </a:p>
        </p:txBody>
      </p:sp>
    </p:spTree>
    <p:extLst>
      <p:ext uri="{BB962C8B-B14F-4D97-AF65-F5344CB8AC3E}">
        <p14:creationId xmlns:p14="http://schemas.microsoft.com/office/powerpoint/2010/main" val="205313707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238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</a:t>
            </a:r>
            <a:r>
              <a:rPr lang="fr-FR" baseline="30000"/>
              <a:t>er</a:t>
            </a:r>
            <a:r>
              <a:rPr lang="fr-FR"/>
              <a:t> décembre</a:t>
            </a:r>
          </a:p>
        </p:txBody>
      </p:sp>
    </p:spTree>
    <p:extLst>
      <p:ext uri="{BB962C8B-B14F-4D97-AF65-F5344CB8AC3E}">
        <p14:creationId xmlns:p14="http://schemas.microsoft.com/office/powerpoint/2010/main" val="169371073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10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235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4157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4 décembre</a:t>
            </a:r>
          </a:p>
        </p:txBody>
      </p:sp>
    </p:spTree>
    <p:extLst>
      <p:ext uri="{BB962C8B-B14F-4D97-AF65-F5344CB8AC3E}">
        <p14:creationId xmlns:p14="http://schemas.microsoft.com/office/powerpoint/2010/main" val="12747760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234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5 décembre</a:t>
            </a:r>
          </a:p>
        </p:txBody>
      </p:sp>
    </p:spTree>
    <p:extLst>
      <p:ext uri="{BB962C8B-B14F-4D97-AF65-F5344CB8AC3E}">
        <p14:creationId xmlns:p14="http://schemas.microsoft.com/office/powerpoint/2010/main" val="9134681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233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6 décembre</a:t>
            </a:r>
          </a:p>
        </p:txBody>
      </p:sp>
    </p:spTree>
    <p:extLst>
      <p:ext uri="{BB962C8B-B14F-4D97-AF65-F5344CB8AC3E}">
        <p14:creationId xmlns:p14="http://schemas.microsoft.com/office/powerpoint/2010/main" val="131285929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232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7  décembre</a:t>
            </a:r>
          </a:p>
        </p:txBody>
      </p:sp>
    </p:spTree>
    <p:extLst>
      <p:ext uri="{BB962C8B-B14F-4D97-AF65-F5344CB8AC3E}">
        <p14:creationId xmlns:p14="http://schemas.microsoft.com/office/powerpoint/2010/main" val="70880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2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319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5696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11 septembre</a:t>
            </a:r>
          </a:p>
        </p:txBody>
      </p:sp>
    </p:spTree>
    <p:extLst>
      <p:ext uri="{BB962C8B-B14F-4D97-AF65-F5344CB8AC3E}">
        <p14:creationId xmlns:p14="http://schemas.microsoft.com/office/powerpoint/2010/main" val="4860901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231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8 décembre</a:t>
            </a:r>
          </a:p>
        </p:txBody>
      </p:sp>
    </p:spTree>
    <p:extLst>
      <p:ext uri="{BB962C8B-B14F-4D97-AF65-F5344CB8AC3E}">
        <p14:creationId xmlns:p14="http://schemas.microsoft.com/office/powerpoint/2010/main" val="53512947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dirty="0"/>
              <a:t>4</a:t>
            </a:r>
            <a:endParaRPr lang="fr-FR" sz="3600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228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 11 décembre</a:t>
            </a:r>
          </a:p>
        </p:txBody>
      </p:sp>
    </p:spTree>
    <p:extLst>
      <p:ext uri="{BB962C8B-B14F-4D97-AF65-F5344CB8AC3E}">
        <p14:creationId xmlns:p14="http://schemas.microsoft.com/office/powerpoint/2010/main" val="260778527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fr-FR" dirty="0"/>
              <a:t>100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227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12 décembre</a:t>
            </a:r>
          </a:p>
        </p:txBody>
      </p:sp>
    </p:spTree>
    <p:extLst>
      <p:ext uri="{BB962C8B-B14F-4D97-AF65-F5344CB8AC3E}">
        <p14:creationId xmlns:p14="http://schemas.microsoft.com/office/powerpoint/2010/main" val="212282050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13 décembre</a:t>
            </a:r>
          </a:p>
        </p:txBody>
      </p:sp>
    </p:spTree>
    <p:extLst>
      <p:ext uri="{BB962C8B-B14F-4D97-AF65-F5344CB8AC3E}">
        <p14:creationId xmlns:p14="http://schemas.microsoft.com/office/powerpoint/2010/main" val="15989786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225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14 décembre</a:t>
            </a:r>
          </a:p>
        </p:txBody>
      </p:sp>
    </p:spTree>
    <p:extLst>
      <p:ext uri="{BB962C8B-B14F-4D97-AF65-F5344CB8AC3E}">
        <p14:creationId xmlns:p14="http://schemas.microsoft.com/office/powerpoint/2010/main" val="89366188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224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</a:t>
            </a:r>
            <a:r>
              <a:rPr lang="fr-FR"/>
              <a:t>15 décembre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80624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4F1CF49-B146-A583-23A7-1EAD30A556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B88CE5E-A0C4-EEA1-EDC2-F145F32C15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E47D50-542D-E62C-860D-4DF7B91090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63187A8-2993-0CC0-7180-B3135DE47D6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0F52CC1-EE45-660A-7494-20410A11AE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89C1F45-50D5-98A7-4953-682D738E968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C58CE24-4371-7C18-B0F6-B236EB4756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7B44BF2-6EDB-C6FF-0A00-DE1B659200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18 décembre</a:t>
            </a:r>
          </a:p>
        </p:txBody>
      </p:sp>
    </p:spTree>
    <p:extLst>
      <p:ext uri="{BB962C8B-B14F-4D97-AF65-F5344CB8AC3E}">
        <p14:creationId xmlns:p14="http://schemas.microsoft.com/office/powerpoint/2010/main" val="38655594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220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19 décembre</a:t>
            </a:r>
          </a:p>
        </p:txBody>
      </p:sp>
    </p:spTree>
    <p:extLst>
      <p:ext uri="{BB962C8B-B14F-4D97-AF65-F5344CB8AC3E}">
        <p14:creationId xmlns:p14="http://schemas.microsoft.com/office/powerpoint/2010/main" val="20267064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20 décembre</a:t>
            </a:r>
          </a:p>
        </p:txBody>
      </p:sp>
    </p:spTree>
    <p:extLst>
      <p:ext uri="{BB962C8B-B14F-4D97-AF65-F5344CB8AC3E}">
        <p14:creationId xmlns:p14="http://schemas.microsoft.com/office/powerpoint/2010/main" val="19455528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54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21 décembre</a:t>
            </a:r>
          </a:p>
        </p:txBody>
      </p:sp>
    </p:spTree>
    <p:extLst>
      <p:ext uri="{BB962C8B-B14F-4D97-AF65-F5344CB8AC3E}">
        <p14:creationId xmlns:p14="http://schemas.microsoft.com/office/powerpoint/2010/main" val="6444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318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12 septembre</a:t>
            </a:r>
          </a:p>
        </p:txBody>
      </p:sp>
    </p:spTree>
    <p:extLst>
      <p:ext uri="{BB962C8B-B14F-4D97-AF65-F5344CB8AC3E}">
        <p14:creationId xmlns:p14="http://schemas.microsoft.com/office/powerpoint/2010/main" val="120932690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22 décembre</a:t>
            </a:r>
          </a:p>
        </p:txBody>
      </p:sp>
    </p:spTree>
    <p:extLst>
      <p:ext uri="{BB962C8B-B14F-4D97-AF65-F5344CB8AC3E}">
        <p14:creationId xmlns:p14="http://schemas.microsoft.com/office/powerpoint/2010/main" val="42233772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0C218EE-3B02-D605-D961-706723C1482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B3A00B-9995-C88E-2C90-2EBAE02335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074B71-3E0E-54F7-D725-CFE29F7AE1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B7EE191-ED8E-0F7C-AD26-EA354F7387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E01B60F-FD21-8C58-731E-38962FC26A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859B285-7527-F6A4-01C6-A3398F200DD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819A966-D3F6-7CAA-1412-B4C921E42C9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B47090EE-500E-E624-2368-4C6DE2D6E78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29 janvier</a:t>
            </a:r>
          </a:p>
        </p:txBody>
      </p:sp>
    </p:spTree>
    <p:extLst>
      <p:ext uri="{BB962C8B-B14F-4D97-AF65-F5344CB8AC3E}">
        <p14:creationId xmlns:p14="http://schemas.microsoft.com/office/powerpoint/2010/main" val="364397160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5DA74A-6F81-90F1-3480-0E7B228C16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DF786B-3818-C3AB-5844-F64A564E37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9D75884-E437-53D9-3C82-E74F18C39A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DB982AB-AAE2-315D-971B-84BC8764018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17B8886E-AD89-92E4-9A5A-8B14ED3114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0545976-8472-4F26-7FFA-97B6E6C10D3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7505B5FA-0A69-BCD6-6D42-82E03B59111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F55964C4-3432-DF4D-D939-C86F561F09C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30 janvier</a:t>
            </a:r>
          </a:p>
        </p:txBody>
      </p:sp>
    </p:spTree>
    <p:extLst>
      <p:ext uri="{BB962C8B-B14F-4D97-AF65-F5344CB8AC3E}">
        <p14:creationId xmlns:p14="http://schemas.microsoft.com/office/powerpoint/2010/main" val="30145545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1422816-82FB-29D6-68BA-571903DA34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017DC1-C459-BBB2-4321-3ABCF9217E1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532CD8-7E0C-AE68-FC1F-EB3737B5AC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C76D9C-5624-DCC5-7AB6-23A9E06CE9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071D1A8-5411-DEE9-6068-58026F24B01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0E53BB52-C925-CC6D-76CA-DFC7008DFC9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5F74054-0DC1-C857-8D56-0AE8FC0BFF7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87DB7AB7-BCD4-7C55-F4AE-66F0AF1C839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31 janvier</a:t>
            </a:r>
          </a:p>
        </p:txBody>
      </p:sp>
    </p:spTree>
    <p:extLst>
      <p:ext uri="{BB962C8B-B14F-4D97-AF65-F5344CB8AC3E}">
        <p14:creationId xmlns:p14="http://schemas.microsoft.com/office/powerpoint/2010/main" val="233033744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16B2804-5DCE-ADEF-CE7B-A38474796C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140499-D5FE-CB6C-7078-8780B4A4CF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EDBA3C-080E-0701-42C6-B6AE78C9BC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141082-DA86-257C-3270-F60B3BC8E9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F76187D-A55C-B754-CC93-3DA34C7E84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6722BB6B-98BF-5B7F-54F2-F8470F02D4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882C53F-6A6F-8B5A-5346-AEA8DC5F09A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DEEEE990-DC15-A67D-0C97-B6BCB3216E1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</a:t>
            </a:r>
            <a:r>
              <a:rPr lang="fr-FR" baseline="30000" dirty="0"/>
              <a:t>er</a:t>
            </a:r>
            <a:r>
              <a:rPr lang="fr-FR" dirty="0"/>
              <a:t> février</a:t>
            </a:r>
          </a:p>
        </p:txBody>
      </p:sp>
    </p:spTree>
    <p:extLst>
      <p:ext uri="{BB962C8B-B14F-4D97-AF65-F5344CB8AC3E}">
        <p14:creationId xmlns:p14="http://schemas.microsoft.com/office/powerpoint/2010/main" val="15451145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01912E2-36D2-7282-6917-798F01BBFF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B23A3B-4163-DFE2-8CA2-09F78EDB63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BD3009-BB57-43E2-EFE8-534939BDC8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88BEA79-7D9F-5A72-039B-A6AD93CDF8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F1B782C-4B91-81F6-C740-09EF233DE2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84F779-0109-D587-034F-FA1BB68C034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90AB198-5949-6762-9485-C91C2DE85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7328A69-EA14-F6B2-687C-50BD35990D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 février</a:t>
            </a:r>
          </a:p>
        </p:txBody>
      </p:sp>
    </p:spTree>
    <p:extLst>
      <p:ext uri="{BB962C8B-B14F-4D97-AF65-F5344CB8AC3E}">
        <p14:creationId xmlns:p14="http://schemas.microsoft.com/office/powerpoint/2010/main" val="1190852472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7A0908D-7A36-4C01-4CE1-CC5143B623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25CE5B8-611F-9B94-63EB-EC3678AD69C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2788" y="4034100"/>
            <a:ext cx="1255628" cy="869950"/>
          </a:xfrm>
        </p:spPr>
        <p:txBody>
          <a:bodyPr>
            <a:normAutofit/>
          </a:bodyPr>
          <a:lstStyle/>
          <a:p>
            <a:r>
              <a:rPr lang="fr-FR" sz="3600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2FE70676-34A2-EB64-E54B-E7395FCA53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B59789C-1266-6976-0952-F9421EC66A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5E3622E-0C8D-0373-93D8-125F4752A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A3B78AEF-17F9-D375-4E8D-1BD88133F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079E046-F133-AE99-ED65-53A8DDEB98A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172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2D886B0-D65F-94C1-EC9B-2D1EAF438089}"/>
              </a:ext>
            </a:extLst>
          </p:cNvPr>
          <p:cNvSpPr txBox="1"/>
          <p:nvPr/>
        </p:nvSpPr>
        <p:spPr>
          <a:xfrm>
            <a:off x="7680889" y="6488668"/>
            <a:ext cx="9364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MDI école" pitchFamily="50" charset="0"/>
              </a:rPr>
              <a:t>Lundi 5 février</a:t>
            </a:r>
          </a:p>
        </p:txBody>
      </p:sp>
    </p:spTree>
    <p:extLst>
      <p:ext uri="{BB962C8B-B14F-4D97-AF65-F5344CB8AC3E}">
        <p14:creationId xmlns:p14="http://schemas.microsoft.com/office/powerpoint/2010/main" val="352925483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1C488C-83E0-9A38-F1FD-6D2019C336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6B3CE6-6381-BAD4-53E1-365BB903BC3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B9EC6FF-5976-5F70-ECAB-D2425E8F9A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17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0A144AA-1B44-D417-FDD9-CEFC1F1A32B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A7F2A21-2E87-7C36-598D-2CEB5326D7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FDC7BBD-1224-9935-F480-C2DF11E1232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EF6D2ED-BA8E-32DD-0025-F6787AE1B1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171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F017D9CA-492E-ACD3-95DA-39061C3350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6 février</a:t>
            </a:r>
          </a:p>
        </p:txBody>
      </p:sp>
    </p:spTree>
    <p:extLst>
      <p:ext uri="{BB962C8B-B14F-4D97-AF65-F5344CB8AC3E}">
        <p14:creationId xmlns:p14="http://schemas.microsoft.com/office/powerpoint/2010/main" val="41615566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170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7 février</a:t>
            </a:r>
          </a:p>
        </p:txBody>
      </p:sp>
    </p:spTree>
    <p:extLst>
      <p:ext uri="{BB962C8B-B14F-4D97-AF65-F5344CB8AC3E}">
        <p14:creationId xmlns:p14="http://schemas.microsoft.com/office/powerpoint/2010/main" val="974812772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169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8 février</a:t>
            </a:r>
          </a:p>
        </p:txBody>
      </p:sp>
    </p:spTree>
    <p:extLst>
      <p:ext uri="{BB962C8B-B14F-4D97-AF65-F5344CB8AC3E}">
        <p14:creationId xmlns:p14="http://schemas.microsoft.com/office/powerpoint/2010/main" val="945302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71A186-C96B-2CDD-B637-1D45FB2A0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31444A-9040-3639-E3FD-36C54FC668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7035E4B-ABAF-2528-7320-BA7D9FADFA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53A191C-885C-F3B2-B17C-B71CE97486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14FC276-F4D6-FC7D-41BC-5DE24AABDD2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9CCCF340-E2C4-2599-2A01-E17339264BF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24CEA597-46F1-FE3D-66B0-BDDAC602398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317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3B391284-733C-9B4F-2CF0-43CE3598B91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13 septembre</a:t>
            </a:r>
          </a:p>
        </p:txBody>
      </p:sp>
    </p:spTree>
    <p:extLst>
      <p:ext uri="{BB962C8B-B14F-4D97-AF65-F5344CB8AC3E}">
        <p14:creationId xmlns:p14="http://schemas.microsoft.com/office/powerpoint/2010/main" val="197162942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16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168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9 février</a:t>
            </a:r>
          </a:p>
        </p:txBody>
      </p:sp>
    </p:spTree>
    <p:extLst>
      <p:ext uri="{BB962C8B-B14F-4D97-AF65-F5344CB8AC3E}">
        <p14:creationId xmlns:p14="http://schemas.microsoft.com/office/powerpoint/2010/main" val="390500030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0D6FC3F-4E44-FEB4-3104-B0B40FD45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04384F-A352-8E34-C591-EEBC8D53A5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10FE3F-C8AF-640F-AD3D-03FD186A3C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13BE64-6437-4314-7713-5EA9723DDB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7DD5D2E-162A-807F-7BAF-7FF594ECBB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505574-099B-6AF7-EDB9-61F4345C171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9C2099F4-FA3D-F261-9016-61B902374C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151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4233006C-2A60-B25F-D65F-7E6E9110912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26 février 2024</a:t>
            </a:r>
          </a:p>
        </p:txBody>
      </p:sp>
    </p:spTree>
    <p:extLst>
      <p:ext uri="{BB962C8B-B14F-4D97-AF65-F5344CB8AC3E}">
        <p14:creationId xmlns:p14="http://schemas.microsoft.com/office/powerpoint/2010/main" val="8648749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FCF2E27-ABDB-FB98-6C1C-EA5E3AD124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9B9D5E-8737-9728-CB7F-CC2BBF6BB8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D36856-193A-7513-7911-E93EE92431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0168CB2-E281-978C-F844-2DFF4AFBA5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16A85C0-66B7-8A9F-3B26-3AA214B29A0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BC355FD-D49E-3AD9-8CF3-0FB623408FD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0B4DDCB-06C1-9D88-DF33-6FC2755E16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150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A746AEC-C8DF-8ACA-53C0-34472390B7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27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49124294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A8A63F9-CC8B-5442-8571-C72DDB1748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8AD38B-9EB3-85BA-39C7-CC1CBCAA829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0E5B13-9D48-6267-87F8-329DAACAD6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5141E66-D4C4-EDBD-760D-78F8C1CF934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D54A73-933C-2CFF-0DB7-C9C7ED3C81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C44914FE-5658-284B-ABAC-1FEB3E5681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AD5FAC91-975F-7367-F58D-8FA3101732B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0C136A98-9926-14BD-69B0-8DE6243C047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28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72404945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7662442-EA10-E095-BF37-2B960D670D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575A1E-A37E-7145-FCEF-C8F75FD5D2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1C8136-4EF3-C96A-A03C-5C8B27673D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C6FA2C-E03C-BE07-FEFC-A2193BD60DC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5BE0926-0019-F2AF-6C53-C2B0407E5FC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8A25CAF-6678-65DA-A19F-113B9D59C58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137C2B9-F975-5216-6C80-A5E1077487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2C9DD0C1-7BA1-6D87-4322-1A3CA82A27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29 février 2024</a:t>
            </a:r>
          </a:p>
        </p:txBody>
      </p:sp>
    </p:spTree>
    <p:extLst>
      <p:ext uri="{BB962C8B-B14F-4D97-AF65-F5344CB8AC3E}">
        <p14:creationId xmlns:p14="http://schemas.microsoft.com/office/powerpoint/2010/main" val="155736353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262B1EE-AECC-102E-F4D7-B3BD21C36D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9F1FAC-9D2B-3E54-4D5C-06BBDB8471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14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74B4BF-7F87-076F-B6D7-DB8BE36473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531883-F21D-D569-CA25-38CACCE777B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77C470C8-1C7F-0A8C-3C69-C86421E3D0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41140718-DF11-0F54-A1AC-16E6027ED99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8A5E589-AA90-8A2D-A04B-973157673A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2D6E7D4-3A4F-5AE5-CB7D-2A9C4493B2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1</a:t>
            </a:r>
            <a:r>
              <a:rPr lang="fr-FR" baseline="30000" dirty="0"/>
              <a:t>er</a:t>
            </a:r>
            <a:r>
              <a:rPr lang="fr-FR" dirty="0"/>
              <a:t> mars 2024</a:t>
            </a:r>
          </a:p>
        </p:txBody>
      </p:sp>
    </p:spTree>
    <p:extLst>
      <p:ext uri="{BB962C8B-B14F-4D97-AF65-F5344CB8AC3E}">
        <p14:creationId xmlns:p14="http://schemas.microsoft.com/office/powerpoint/2010/main" val="171438830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6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3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123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25 mars</a:t>
            </a:r>
          </a:p>
        </p:txBody>
      </p:sp>
    </p:spTree>
    <p:extLst>
      <p:ext uri="{BB962C8B-B14F-4D97-AF65-F5344CB8AC3E}">
        <p14:creationId xmlns:p14="http://schemas.microsoft.com/office/powerpoint/2010/main" val="420162400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11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4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50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122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26 mars</a:t>
            </a:r>
          </a:p>
        </p:txBody>
      </p:sp>
    </p:spTree>
    <p:extLst>
      <p:ext uri="{BB962C8B-B14F-4D97-AF65-F5344CB8AC3E}">
        <p14:creationId xmlns:p14="http://schemas.microsoft.com/office/powerpoint/2010/main" val="22104370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8BCCB29-1EA9-D0AC-672E-7EB8A74312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174AFC-E154-072D-17FF-2541658CFB4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2AC284-51E9-8686-D8FD-6679144515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100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2FAF38-CB80-BD9D-9E76-D6AE00015A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9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8170C536-6FD4-F512-C188-80429BD2AD2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8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345FCBD5-6A7C-486B-65C5-E74A644FC0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4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5464468E-AB30-C637-0DF3-C254CE3CFA6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121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2292D71-A8F3-7105-6E15-BFB91D9DD2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27 mars</a:t>
            </a:r>
          </a:p>
        </p:txBody>
      </p:sp>
    </p:spTree>
    <p:extLst>
      <p:ext uri="{BB962C8B-B14F-4D97-AF65-F5344CB8AC3E}">
        <p14:creationId xmlns:p14="http://schemas.microsoft.com/office/powerpoint/2010/main" val="345394200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19E3F52-D3B0-4E6E-CEF8-FE2D4A0ED0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3 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779B3F-3F56-A84E-17A6-8E002F0A4D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35A5A5-D8B6-4357-126C-389A6C7DAA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12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350F71-B783-DBA9-E487-D0E51C9178E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7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7C21A24-CAF1-9597-68FD-40552F63EC5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25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C6262F0-C23A-EE11-A18C-C1DFC5350F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8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DFC85BAC-3E9C-E6BD-F1D7-5A6460B1B7E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120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7B630A80-C7A7-57CF-CF69-83F33BA4C0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28 mars</a:t>
            </a:r>
          </a:p>
        </p:txBody>
      </p:sp>
    </p:spTree>
    <p:extLst>
      <p:ext uri="{BB962C8B-B14F-4D97-AF65-F5344CB8AC3E}">
        <p14:creationId xmlns:p14="http://schemas.microsoft.com/office/powerpoint/2010/main" val="975929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8063039-67D0-4FAB-0059-C668B34D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1E044FF5-52D2-6317-C3EB-60F97B4BDE2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73200363-82E1-3D80-2368-6771D2D6B1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976055E0-EE1D-ED8E-5B47-624590EB76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1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4C3E8088-4A48-FABF-B744-223B7435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583DE7C2-B6C1-6FF9-3759-A90789154A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776AA86C-620B-256D-B8F6-C6AC62F2E05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316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C28BE8F-B938-78D6-4C48-2901D51043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14 septembre</a:t>
            </a:r>
          </a:p>
        </p:txBody>
      </p:sp>
    </p:spTree>
    <p:extLst>
      <p:ext uri="{BB962C8B-B14F-4D97-AF65-F5344CB8AC3E}">
        <p14:creationId xmlns:p14="http://schemas.microsoft.com/office/powerpoint/2010/main" val="16437100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66AE70BD-D971-ACBB-F90F-A872E147B7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/>
              <a:t>2</a:t>
            </a:r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743482-67BE-257E-63F3-B8F60FE9B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/>
              <a:t>10</a:t>
            </a:r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256F58-C63C-C847-CEF5-EEE8BBF10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/>
              <a:t>9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0E2FFF8-CBA4-D503-7A0C-2FC4A76320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/>
              <a:t>25</a:t>
            </a:r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5BC1278-DCA0-219C-6A93-D482B429C33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/>
              <a:t>6</a:t>
            </a:r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8CA3015E-5C5D-5512-7594-DFB8EB0DBF8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/>
              <a:t>3</a:t>
            </a:r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A6B0968-1A87-3C76-A33F-2E15827FD5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/>
              <a:t>119</a:t>
            </a:r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107AE29E-D67B-91A0-34F1-D7962E8C2C7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29 mars </a:t>
            </a:r>
          </a:p>
        </p:txBody>
      </p:sp>
    </p:spTree>
    <p:extLst>
      <p:ext uri="{BB962C8B-B14F-4D97-AF65-F5344CB8AC3E}">
        <p14:creationId xmlns:p14="http://schemas.microsoft.com/office/powerpoint/2010/main" val="248753951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1</a:t>
            </a:r>
            <a:r>
              <a:rPr lang="fr-FR" baseline="30000" dirty="0"/>
              <a:t>er</a:t>
            </a:r>
            <a:r>
              <a:rPr lang="fr-FR" dirty="0"/>
              <a:t> avril</a:t>
            </a:r>
          </a:p>
        </p:txBody>
      </p:sp>
    </p:spTree>
    <p:extLst>
      <p:ext uri="{BB962C8B-B14F-4D97-AF65-F5344CB8AC3E}">
        <p14:creationId xmlns:p14="http://schemas.microsoft.com/office/powerpoint/2010/main" val="186632142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115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2 avril</a:t>
            </a:r>
          </a:p>
        </p:txBody>
      </p:sp>
    </p:spTree>
    <p:extLst>
      <p:ext uri="{BB962C8B-B14F-4D97-AF65-F5344CB8AC3E}">
        <p14:creationId xmlns:p14="http://schemas.microsoft.com/office/powerpoint/2010/main" val="94947806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114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3avril</a:t>
            </a:r>
          </a:p>
        </p:txBody>
      </p:sp>
    </p:spTree>
    <p:extLst>
      <p:ext uri="{BB962C8B-B14F-4D97-AF65-F5344CB8AC3E}">
        <p14:creationId xmlns:p14="http://schemas.microsoft.com/office/powerpoint/2010/main" val="309375012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113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4  avril</a:t>
            </a:r>
          </a:p>
        </p:txBody>
      </p:sp>
    </p:spTree>
    <p:extLst>
      <p:ext uri="{BB962C8B-B14F-4D97-AF65-F5344CB8AC3E}">
        <p14:creationId xmlns:p14="http://schemas.microsoft.com/office/powerpoint/2010/main" val="46679156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23D70829-4EFA-CB72-8560-93FCD810EFA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E70F60-692C-3D57-EE59-3998F078AAB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3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5327E7-4513-F133-708D-84B13FFF2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40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A70632-965D-B794-A38E-B84ED7682B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9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0BCEE460-60D5-FD4C-E11E-BD39631A9A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C0EB0BB-8529-0051-351E-7534B1BFE0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4671FB02-3904-0D4B-5BF0-4DB785D782B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112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CC8173-60D2-C92E-4B54-8A89D66A4B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Vendredi 5avril</a:t>
            </a:r>
          </a:p>
        </p:txBody>
      </p:sp>
    </p:spTree>
    <p:extLst>
      <p:ext uri="{BB962C8B-B14F-4D97-AF65-F5344CB8AC3E}">
        <p14:creationId xmlns:p14="http://schemas.microsoft.com/office/powerpoint/2010/main" val="2346670836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590328A-38F4-D90B-7C9F-C3D159BF67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CF4DBD-229F-144D-86DE-5A0B9A64AAE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8D3BC-33A8-D7FD-17EB-283F6FC54F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055AD8-C4D3-540E-DC6E-E70A2DD0F2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6B8C63E-EE90-FE71-7BFD-34D95067CEF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B926DF4A-BB71-8B74-C054-400B10823E5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20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FD749D7-6350-92F2-D437-808D2C90EAC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109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E642295-5ADB-F28D-614A-B24CC9005A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Lundi 8 avril</a:t>
            </a:r>
          </a:p>
        </p:txBody>
      </p:sp>
    </p:spTree>
    <p:extLst>
      <p:ext uri="{BB962C8B-B14F-4D97-AF65-F5344CB8AC3E}">
        <p14:creationId xmlns:p14="http://schemas.microsoft.com/office/powerpoint/2010/main" val="13454404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CB92F27C-5CE7-A609-4483-9FE2F76425E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4BDEDC4-F08D-E79B-8820-2C8B36960B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1D22CF4-2219-EB7D-4D0C-270ABD9D49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6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EB9C0B1-C5E6-CCF1-1912-8B46094356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D2EBB10-9EAB-F9F1-32FB-C38A7245DD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FF441E-2AFE-A21E-E61C-8F92A52CE6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904920C-F5B1-5567-3003-41BFC756300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108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08A4EEE-98EC-250C-69C4-AD8BECF8BC4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Mardi 9 avril</a:t>
            </a:r>
          </a:p>
        </p:txBody>
      </p:sp>
    </p:spTree>
    <p:extLst>
      <p:ext uri="{BB962C8B-B14F-4D97-AF65-F5344CB8AC3E}">
        <p14:creationId xmlns:p14="http://schemas.microsoft.com/office/powerpoint/2010/main" val="949145902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3B0F038A-387C-4957-0956-F56135D44E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152AD3-7D3C-261A-A24E-4109E54026C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A37219-FA8E-F344-3F47-6FF93E825B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659F973-E488-6EF0-D78B-2EB771C515E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25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EE680AD-9805-09B0-6112-DB0CF3098F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30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990258C3-5ABD-EC91-90B9-72F470C659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8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F5B65413-95BB-10CB-0923-398996BB2D0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107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B667E4A-8B6B-6B42-96D3-5C69BF775A3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Mercredi 10 avril</a:t>
            </a:r>
          </a:p>
        </p:txBody>
      </p:sp>
    </p:spTree>
    <p:extLst>
      <p:ext uri="{BB962C8B-B14F-4D97-AF65-F5344CB8AC3E}">
        <p14:creationId xmlns:p14="http://schemas.microsoft.com/office/powerpoint/2010/main" val="154707665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5D4C7671-E491-EB99-05AD-1A7211AB74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12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1422D7-14A4-415D-18A0-EF75A631143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50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797171-5409-03F8-3268-6442ACF74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11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D7577B-1892-967B-6265-1B32526BD9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/>
              <a:t>2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904D8C4B-B0E8-BA73-37FC-88D8AA2A60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5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C709A5F-DF84-3FB6-6C11-E2DBD2B104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4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AEB69B8-F95D-60B6-17C5-FA8DF4C753F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106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6D1C0BC9-0101-9F97-0376-FE7B2FBCFD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r-FR" dirty="0"/>
              <a:t>Jeudi 11  avril</a:t>
            </a:r>
          </a:p>
        </p:txBody>
      </p:sp>
    </p:spTree>
    <p:extLst>
      <p:ext uri="{BB962C8B-B14F-4D97-AF65-F5344CB8AC3E}">
        <p14:creationId xmlns:p14="http://schemas.microsoft.com/office/powerpoint/2010/main" val="2100349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15F01D04-3071-4428-A91D-D957897B38CC}" vid="{9B34D662-B68F-426C-8C9E-4BA84326DE3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 paysage</Template>
  <TotalTime>1757</TotalTime>
  <Words>6230</Words>
  <Application>Microsoft Office PowerPoint</Application>
  <PresentationFormat>Format A4 (210 x 297 mm)</PresentationFormat>
  <Paragraphs>2113</Paragraphs>
  <Slides>118</Slides>
  <Notes>118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118</vt:i4>
      </vt:variant>
    </vt:vector>
  </HeadingPairs>
  <TitlesOfParts>
    <vt:vector size="125" baseType="lpstr">
      <vt:lpstr>ADLaM Display</vt:lpstr>
      <vt:lpstr>Arial</vt:lpstr>
      <vt:lpstr>Calibri</vt:lpstr>
      <vt:lpstr>Calibri Light</vt:lpstr>
      <vt:lpstr>Lucida Console</vt:lpstr>
      <vt:lpstr>MDI école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Delphine Guichard</dc:creator>
  <cp:lastModifiedBy>Delphine Guichard</cp:lastModifiedBy>
  <cp:revision>42</cp:revision>
  <dcterms:created xsi:type="dcterms:W3CDTF">2023-08-21T18:17:38Z</dcterms:created>
  <dcterms:modified xsi:type="dcterms:W3CDTF">2023-11-04T19:46:02Z</dcterms:modified>
</cp:coreProperties>
</file>