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559675" cy="2016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00B0F0"/>
    <a:srgbClr val="5B9BD5"/>
    <a:srgbClr val="FF66FF"/>
    <a:srgbClr val="FF0000"/>
    <a:srgbClr val="FFC000"/>
    <a:srgbClr val="FFFF00"/>
    <a:srgbClr val="00B050"/>
    <a:srgbClr val="DB435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20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eyes pour powerpoint.JPG">
            <a:extLst>
              <a:ext uri="{FF2B5EF4-FFF2-40B4-BE49-F238E27FC236}">
                <a16:creationId xmlns:a16="http://schemas.microsoft.com/office/drawing/2014/main" id="{ACDE0AC2-A8C7-4A61-8157-2F27AC297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120" t="15008" b="52678"/>
          <a:stretch/>
        </p:blipFill>
        <p:spPr>
          <a:xfrm>
            <a:off x="0" y="149605"/>
            <a:ext cx="7559675" cy="196647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9529A9B-EEDA-470F-B4CC-1ABF5A13FBB4}"/>
              </a:ext>
            </a:extLst>
          </p:cNvPr>
          <p:cNvSpPr/>
          <p:nvPr userDrawn="1"/>
        </p:nvSpPr>
        <p:spPr>
          <a:xfrm>
            <a:off x="-72163" y="5958"/>
            <a:ext cx="7704000" cy="2016000"/>
          </a:xfrm>
          <a:prstGeom prst="roundRect">
            <a:avLst/>
          </a:prstGeom>
          <a:noFill/>
          <a:ln w="254000">
            <a:solidFill>
              <a:srgbClr val="FFE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FB698F2F-DC8C-4D76-385F-20579625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458724" y="933304"/>
            <a:ext cx="1173035" cy="255588"/>
          </a:xfrm>
        </p:spPr>
        <p:txBody>
          <a:bodyPr>
            <a:noAutofit/>
          </a:bodyPr>
          <a:lstStyle>
            <a:lvl1pPr marL="0" indent="0">
              <a:buNone/>
              <a:defRPr sz="900" i="1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dirty="0"/>
              <a:t>Insérez votre nom ici</a:t>
            </a:r>
          </a:p>
        </p:txBody>
      </p:sp>
    </p:spTree>
    <p:extLst>
      <p:ext uri="{BB962C8B-B14F-4D97-AF65-F5344CB8AC3E}">
        <p14:creationId xmlns:p14="http://schemas.microsoft.com/office/powerpoint/2010/main" val="124997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134408"/>
            <a:ext cx="2438192" cy="470429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8" y="290286"/>
            <a:ext cx="3827085" cy="1432755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604837"/>
            <a:ext cx="2438192" cy="1120536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134408"/>
            <a:ext cx="2438192" cy="470429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8" y="290286"/>
            <a:ext cx="3827085" cy="1432755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604837"/>
            <a:ext cx="2438192" cy="1120536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4" y="107340"/>
            <a:ext cx="1630055" cy="1708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107340"/>
            <a:ext cx="4795669" cy="170857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A1BE5B4-F438-4CCE-9914-82609C02C0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5" b="48782"/>
          <a:stretch/>
        </p:blipFill>
        <p:spPr>
          <a:xfrm>
            <a:off x="-209722" y="59970"/>
            <a:ext cx="7704000" cy="1900498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4B17E96-C2C1-4160-AF14-C691D8F20656}"/>
              </a:ext>
            </a:extLst>
          </p:cNvPr>
          <p:cNvSpPr/>
          <p:nvPr userDrawn="1"/>
        </p:nvSpPr>
        <p:spPr>
          <a:xfrm>
            <a:off x="-72163" y="-51430"/>
            <a:ext cx="7704000" cy="2088000"/>
          </a:xfrm>
          <a:prstGeom prst="roundRect">
            <a:avLst/>
          </a:prstGeom>
          <a:noFill/>
          <a:ln w="2540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E44C630-DC5F-4197-5810-DCFFC55733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458724" y="933304"/>
            <a:ext cx="1173035" cy="255588"/>
          </a:xfrm>
        </p:spPr>
        <p:txBody>
          <a:bodyPr>
            <a:noAutofit/>
          </a:bodyPr>
          <a:lstStyle>
            <a:lvl1pPr marL="0" indent="0">
              <a:buNone/>
              <a:defRPr sz="900" i="1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r-FR" dirty="0"/>
              <a:t>Insérez votre nom ici</a:t>
            </a:r>
          </a:p>
        </p:txBody>
      </p:sp>
    </p:spTree>
    <p:extLst>
      <p:ext uri="{BB962C8B-B14F-4D97-AF65-F5344CB8AC3E}">
        <p14:creationId xmlns:p14="http://schemas.microsoft.com/office/powerpoint/2010/main" val="262999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29954"/>
            <a:ext cx="6425724" cy="701910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058933"/>
            <a:ext cx="5669756" cy="486763"/>
          </a:xfrm>
        </p:spPr>
        <p:txBody>
          <a:bodyPr/>
          <a:lstStyle>
            <a:lvl1pPr marL="0" indent="0" algn="ctr">
              <a:buNone/>
              <a:defRPr sz="3654"/>
            </a:lvl1pPr>
            <a:lvl2pPr marL="695935" indent="0" algn="ctr">
              <a:buNone/>
              <a:defRPr sz="3045"/>
            </a:lvl2pPr>
            <a:lvl3pPr marL="1391868" indent="0" algn="ctr">
              <a:buNone/>
              <a:defRPr sz="2740"/>
            </a:lvl3pPr>
            <a:lvl4pPr marL="2087803" indent="0" algn="ctr">
              <a:buNone/>
              <a:defRPr sz="2436"/>
            </a:lvl4pPr>
            <a:lvl5pPr marL="2783737" indent="0" algn="ctr">
              <a:buNone/>
              <a:defRPr sz="2436"/>
            </a:lvl5pPr>
            <a:lvl6pPr marL="3479672" indent="0" algn="ctr">
              <a:buNone/>
              <a:defRPr sz="2436"/>
            </a:lvl6pPr>
            <a:lvl7pPr marL="4175605" indent="0" algn="ctr">
              <a:buNone/>
              <a:defRPr sz="2436"/>
            </a:lvl7pPr>
            <a:lvl8pPr marL="4871540" indent="0" algn="ctr">
              <a:buNone/>
              <a:defRPr sz="2436"/>
            </a:lvl8pPr>
            <a:lvl9pPr marL="5567474" indent="0" algn="ctr">
              <a:buNone/>
              <a:defRPr sz="2436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502632"/>
            <a:ext cx="6520220" cy="838652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1349218"/>
            <a:ext cx="6520220" cy="44102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536700"/>
            <a:ext cx="3212862" cy="12792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536700"/>
            <a:ext cx="3212862" cy="12792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07340"/>
            <a:ext cx="6520220" cy="38969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494231"/>
            <a:ext cx="3198096" cy="242215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736445"/>
            <a:ext cx="3198096" cy="10832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494231"/>
            <a:ext cx="3213847" cy="242215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736445"/>
            <a:ext cx="3213847" cy="10832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07340"/>
            <a:ext cx="6520220" cy="389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536700"/>
            <a:ext cx="6520220" cy="1279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9" y="1868650"/>
            <a:ext cx="1700927" cy="107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868650"/>
            <a:ext cx="2551391" cy="107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2" y="1868650"/>
            <a:ext cx="1700927" cy="107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DFBA36E-0FC8-05E3-9B7C-FBC19ECF3E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25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E187803-F2C1-0EE3-8905-B7061E53B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047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567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Guichard</dc:creator>
  <cp:lastModifiedBy>Delphine Guichard</cp:lastModifiedBy>
  <cp:revision>62</cp:revision>
  <dcterms:created xsi:type="dcterms:W3CDTF">2021-01-03T15:00:10Z</dcterms:created>
  <dcterms:modified xsi:type="dcterms:W3CDTF">2023-08-24T12:05:07Z</dcterms:modified>
</cp:coreProperties>
</file>