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989" r:id="rId9"/>
    <p:sldId id="961" r:id="rId10"/>
    <p:sldId id="970" r:id="rId11"/>
    <p:sldId id="962" r:id="rId12"/>
    <p:sldId id="968" r:id="rId13"/>
    <p:sldId id="969" r:id="rId14"/>
    <p:sldId id="971" r:id="rId15"/>
    <p:sldId id="276" r:id="rId16"/>
    <p:sldId id="277" r:id="rId17"/>
    <p:sldId id="278" r:id="rId18"/>
    <p:sldId id="279" r:id="rId19"/>
    <p:sldId id="263" r:id="rId20"/>
    <p:sldId id="264" r:id="rId21"/>
    <p:sldId id="265" r:id="rId22"/>
    <p:sldId id="267" r:id="rId23"/>
    <p:sldId id="268" r:id="rId24"/>
    <p:sldId id="269" r:id="rId25"/>
    <p:sldId id="271" r:id="rId26"/>
    <p:sldId id="990" r:id="rId27"/>
    <p:sldId id="972" r:id="rId28"/>
    <p:sldId id="976" r:id="rId29"/>
    <p:sldId id="973" r:id="rId30"/>
    <p:sldId id="974" r:id="rId31"/>
    <p:sldId id="977" r:id="rId32"/>
    <p:sldId id="978" r:id="rId33"/>
    <p:sldId id="991" r:id="rId34"/>
    <p:sldId id="988" r:id="rId35"/>
    <p:sldId id="986" r:id="rId36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AED2"/>
    <a:srgbClr val="D36679"/>
    <a:srgbClr val="FC542D"/>
    <a:srgbClr val="FF7171"/>
    <a:srgbClr val="FFABAB"/>
    <a:srgbClr val="FFFF00"/>
    <a:srgbClr val="FFCC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86" y="62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image" Target="../media/image30.jpeg"/><Relationship Id="rId5" Type="http://schemas.openxmlformats.org/officeDocument/2006/relationships/image" Target="../media/image32.jpeg"/><Relationship Id="rId4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image" Target="../media/image30.jpeg"/><Relationship Id="rId5" Type="http://schemas.openxmlformats.org/officeDocument/2006/relationships/image" Target="../media/image32.jpeg"/><Relationship Id="rId4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31261-B878-4399-9828-1D1379A9EEDB}" type="doc">
      <dgm:prSet loTypeId="urn:microsoft.com/office/officeart/2005/8/layout/p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FDB838A9-B763-47E5-BBC5-5591AE5847DF}">
      <dgm:prSet phldrT="[Texte]"/>
      <dgm:spPr/>
      <dgm:t>
        <a:bodyPr/>
        <a:lstStyle/>
        <a:p>
          <a:r>
            <a:rPr lang="fr-FR" dirty="0"/>
            <a:t>de l’attention</a:t>
          </a:r>
        </a:p>
      </dgm:t>
    </dgm:pt>
    <dgm:pt modelId="{51E52A03-2430-44FD-9994-6EB7669B72FA}" type="parTrans" cxnId="{F67236AE-67A0-4E2E-A100-10FF487C566E}">
      <dgm:prSet/>
      <dgm:spPr/>
      <dgm:t>
        <a:bodyPr/>
        <a:lstStyle/>
        <a:p>
          <a:endParaRPr lang="fr-FR"/>
        </a:p>
      </dgm:t>
    </dgm:pt>
    <dgm:pt modelId="{B4967112-7F0C-4A7A-857E-54E6AC0095AA}" type="sibTrans" cxnId="{F67236AE-67A0-4E2E-A100-10FF487C566E}">
      <dgm:prSet/>
      <dgm:spPr/>
      <dgm:t>
        <a:bodyPr/>
        <a:lstStyle/>
        <a:p>
          <a:endParaRPr lang="fr-FR"/>
        </a:p>
      </dgm:t>
    </dgm:pt>
    <dgm:pt modelId="{64DFE7E2-CA3C-40AA-BC8A-F16F72B2036E}">
      <dgm:prSet phldrT="[Texte]"/>
      <dgm:spPr/>
      <dgm:t>
        <a:bodyPr/>
        <a:lstStyle/>
        <a:p>
          <a:r>
            <a:rPr lang="fr-FR" dirty="0"/>
            <a:t>De la volonté et des efforts</a:t>
          </a:r>
        </a:p>
      </dgm:t>
    </dgm:pt>
    <dgm:pt modelId="{D3526538-B47F-4AAB-92B4-6187BCFCDD1A}" type="parTrans" cxnId="{61B7B1DC-EFC2-44A5-B224-12EFDDB6A857}">
      <dgm:prSet/>
      <dgm:spPr/>
      <dgm:t>
        <a:bodyPr/>
        <a:lstStyle/>
        <a:p>
          <a:endParaRPr lang="fr-FR"/>
        </a:p>
      </dgm:t>
    </dgm:pt>
    <dgm:pt modelId="{EF67A997-2FAA-44D0-AF87-FD1DB90DA66A}" type="sibTrans" cxnId="{61B7B1DC-EFC2-44A5-B224-12EFDDB6A857}">
      <dgm:prSet/>
      <dgm:spPr/>
      <dgm:t>
        <a:bodyPr/>
        <a:lstStyle/>
        <a:p>
          <a:endParaRPr lang="fr-FR"/>
        </a:p>
      </dgm:t>
    </dgm:pt>
    <dgm:pt modelId="{EBFE427F-3889-44EC-9504-71F6AFAEAF82}">
      <dgm:prSet phldrT="[Texte]"/>
      <dgm:spPr/>
      <dgm:t>
        <a:bodyPr/>
        <a:lstStyle/>
        <a:p>
          <a:pPr marL="0">
            <a:buNone/>
          </a:pPr>
          <a:r>
            <a:rPr lang="fr-FR" dirty="0"/>
            <a:t>de la répétition</a:t>
          </a:r>
        </a:p>
      </dgm:t>
    </dgm:pt>
    <dgm:pt modelId="{36059340-ED40-42DF-841F-B84DF24ADD4F}" type="parTrans" cxnId="{493B98CF-60ED-48E5-81D3-35CA26EDFD82}">
      <dgm:prSet/>
      <dgm:spPr/>
      <dgm:t>
        <a:bodyPr/>
        <a:lstStyle/>
        <a:p>
          <a:endParaRPr lang="fr-FR"/>
        </a:p>
      </dgm:t>
    </dgm:pt>
    <dgm:pt modelId="{7222F54C-8741-4EC3-9A9D-DFFC8D05695C}" type="sibTrans" cxnId="{493B98CF-60ED-48E5-81D3-35CA26EDFD82}">
      <dgm:prSet/>
      <dgm:spPr/>
      <dgm:t>
        <a:bodyPr/>
        <a:lstStyle/>
        <a:p>
          <a:endParaRPr lang="fr-FR"/>
        </a:p>
      </dgm:t>
    </dgm:pt>
    <dgm:pt modelId="{AD421932-B1C4-40F6-A170-5CB215FB85F1}">
      <dgm:prSet phldrT="[Texte]"/>
      <dgm:spPr/>
      <dgm:t>
        <a:bodyPr/>
        <a:lstStyle/>
        <a:p>
          <a:pPr marL="0">
            <a:buNone/>
          </a:pPr>
          <a:r>
            <a:rPr lang="fr-FR" dirty="0"/>
            <a:t>De la vérification</a:t>
          </a:r>
        </a:p>
      </dgm:t>
    </dgm:pt>
    <dgm:pt modelId="{41EEFDEF-FC46-411B-B065-BBC1A43D0758}" type="parTrans" cxnId="{17B6709D-C8F0-41D5-8A42-A25F4AA436C4}">
      <dgm:prSet/>
      <dgm:spPr/>
      <dgm:t>
        <a:bodyPr/>
        <a:lstStyle/>
        <a:p>
          <a:endParaRPr lang="fr-FR"/>
        </a:p>
      </dgm:t>
    </dgm:pt>
    <dgm:pt modelId="{148A7F13-690D-42C6-92C8-D06C21341D18}" type="sibTrans" cxnId="{17B6709D-C8F0-41D5-8A42-A25F4AA436C4}">
      <dgm:prSet/>
      <dgm:spPr/>
      <dgm:t>
        <a:bodyPr/>
        <a:lstStyle/>
        <a:p>
          <a:endParaRPr lang="fr-FR"/>
        </a:p>
      </dgm:t>
    </dgm:pt>
    <dgm:pt modelId="{E583C2CD-D615-4FF0-8F4D-D7C5B88EB97A}">
      <dgm:prSet phldrT="[Texte]"/>
      <dgm:spPr/>
      <dgm:t>
        <a:bodyPr/>
        <a:lstStyle/>
        <a:p>
          <a:pPr marL="0">
            <a:buNone/>
          </a:pPr>
          <a:r>
            <a:rPr lang="fr-FR" dirty="0"/>
            <a:t>du sommeil</a:t>
          </a:r>
        </a:p>
      </dgm:t>
    </dgm:pt>
    <dgm:pt modelId="{537A1224-CCCE-4BC5-A0A5-016A3399A9B8}" type="parTrans" cxnId="{472AEA29-33A1-4036-8324-89296E2BB241}">
      <dgm:prSet/>
      <dgm:spPr/>
      <dgm:t>
        <a:bodyPr/>
        <a:lstStyle/>
        <a:p>
          <a:endParaRPr lang="fr-FR"/>
        </a:p>
      </dgm:t>
    </dgm:pt>
    <dgm:pt modelId="{36FDE832-424E-4544-97F5-4CDB13F25850}" type="sibTrans" cxnId="{472AEA29-33A1-4036-8324-89296E2BB241}">
      <dgm:prSet/>
      <dgm:spPr/>
      <dgm:t>
        <a:bodyPr/>
        <a:lstStyle/>
        <a:p>
          <a:endParaRPr lang="fr-FR"/>
        </a:p>
      </dgm:t>
    </dgm:pt>
    <dgm:pt modelId="{E9A8ED05-E696-4EAD-92B2-0E9E903A8766}">
      <dgm:prSet phldrT="[Texte]"/>
      <dgm:spPr/>
      <dgm:t>
        <a:bodyPr/>
        <a:lstStyle/>
        <a:p>
          <a:pPr marL="180975" indent="0">
            <a:buNone/>
          </a:pPr>
          <a:r>
            <a:rPr lang="fr-FR" dirty="0"/>
            <a:t>Plusieurs fois et de manières différentes</a:t>
          </a:r>
        </a:p>
      </dgm:t>
    </dgm:pt>
    <dgm:pt modelId="{BDDA8DFD-F033-44F4-B9DE-9512C817FE8C}" type="parTrans" cxnId="{838FA1BD-048B-4F19-BB89-7FEDAC40CE1D}">
      <dgm:prSet/>
      <dgm:spPr/>
      <dgm:t>
        <a:bodyPr/>
        <a:lstStyle/>
        <a:p>
          <a:endParaRPr lang="fr-FR"/>
        </a:p>
      </dgm:t>
    </dgm:pt>
    <dgm:pt modelId="{E9FEB6E7-02EF-4496-878B-F31EE937862D}" type="sibTrans" cxnId="{838FA1BD-048B-4F19-BB89-7FEDAC40CE1D}">
      <dgm:prSet/>
      <dgm:spPr/>
      <dgm:t>
        <a:bodyPr/>
        <a:lstStyle/>
        <a:p>
          <a:endParaRPr lang="fr-FR"/>
        </a:p>
      </dgm:t>
    </dgm:pt>
    <dgm:pt modelId="{F18833CD-2327-4BF4-8FBB-DFB89C3A6B83}">
      <dgm:prSet phldrT="[Texte]"/>
      <dgm:spPr/>
      <dgm:t>
        <a:bodyPr/>
        <a:lstStyle/>
        <a:p>
          <a:pPr marL="180975" indent="0">
            <a:buNone/>
          </a:pPr>
          <a:r>
            <a:rPr lang="fr-FR" dirty="0"/>
            <a:t>Se tester pour savoir si on a compris/ retenu</a:t>
          </a:r>
        </a:p>
      </dgm:t>
    </dgm:pt>
    <dgm:pt modelId="{D4BA8167-BF47-4510-8A5F-D0BC7C7787B4}" type="parTrans" cxnId="{9C9F7680-CE01-45F6-829E-4EBA71D520DB}">
      <dgm:prSet/>
      <dgm:spPr/>
      <dgm:t>
        <a:bodyPr/>
        <a:lstStyle/>
        <a:p>
          <a:endParaRPr lang="fr-FR"/>
        </a:p>
      </dgm:t>
    </dgm:pt>
    <dgm:pt modelId="{C5E3BA91-9F22-4E8B-9164-C4E88C644548}" type="sibTrans" cxnId="{9C9F7680-CE01-45F6-829E-4EBA71D520DB}">
      <dgm:prSet/>
      <dgm:spPr/>
      <dgm:t>
        <a:bodyPr/>
        <a:lstStyle/>
        <a:p>
          <a:endParaRPr lang="fr-FR"/>
        </a:p>
      </dgm:t>
    </dgm:pt>
    <dgm:pt modelId="{F762057A-1605-48A1-AA9A-1B5657A1476F}">
      <dgm:prSet phldrT="[Texte]"/>
      <dgm:spPr/>
      <dgm:t>
        <a:bodyPr/>
        <a:lstStyle/>
        <a:p>
          <a:pPr marL="180975" indent="0">
            <a:buNone/>
          </a:pPr>
          <a:r>
            <a:rPr lang="fr-FR" dirty="0"/>
            <a:t>pour trier, stocker, organiser</a:t>
          </a:r>
        </a:p>
      </dgm:t>
    </dgm:pt>
    <dgm:pt modelId="{EB715277-97E5-4D92-A244-AF9B5CF6392C}" type="parTrans" cxnId="{C86D1211-5D20-4645-ADEF-19566F11A871}">
      <dgm:prSet/>
      <dgm:spPr/>
      <dgm:t>
        <a:bodyPr/>
        <a:lstStyle/>
        <a:p>
          <a:endParaRPr lang="fr-FR"/>
        </a:p>
      </dgm:t>
    </dgm:pt>
    <dgm:pt modelId="{2B154F9E-86AC-4D64-9C84-03BD2B839A3B}" type="sibTrans" cxnId="{C86D1211-5D20-4645-ADEF-19566F11A871}">
      <dgm:prSet/>
      <dgm:spPr/>
      <dgm:t>
        <a:bodyPr/>
        <a:lstStyle/>
        <a:p>
          <a:endParaRPr lang="fr-FR"/>
        </a:p>
      </dgm:t>
    </dgm:pt>
    <dgm:pt modelId="{4B316320-1EAA-4F31-9F9E-5E6A9A6B6D5D}" type="pres">
      <dgm:prSet presAssocID="{E5231261-B878-4399-9828-1D1379A9EEDB}" presName="Name0" presStyleCnt="0">
        <dgm:presLayoutVars>
          <dgm:dir/>
          <dgm:resizeHandles val="exact"/>
        </dgm:presLayoutVars>
      </dgm:prSet>
      <dgm:spPr/>
    </dgm:pt>
    <dgm:pt modelId="{454F3723-9890-45FD-995A-10D86A624580}" type="pres">
      <dgm:prSet presAssocID="{E5231261-B878-4399-9828-1D1379A9EEDB}" presName="bkgdShp" presStyleLbl="alignAccFollowNode1" presStyleIdx="0" presStyleCnt="1"/>
      <dgm:spPr/>
    </dgm:pt>
    <dgm:pt modelId="{D7EC1D65-1334-4FAF-B627-0DA024D66E58}" type="pres">
      <dgm:prSet presAssocID="{E5231261-B878-4399-9828-1D1379A9EEDB}" presName="linComp" presStyleCnt="0"/>
      <dgm:spPr/>
    </dgm:pt>
    <dgm:pt modelId="{16BFFB7C-7C3F-4735-BE47-B62A5F85B8E4}" type="pres">
      <dgm:prSet presAssocID="{FDB838A9-B763-47E5-BBC5-5591AE5847DF}" presName="compNode" presStyleCnt="0"/>
      <dgm:spPr/>
    </dgm:pt>
    <dgm:pt modelId="{B31B3ACA-24D6-4D86-8056-4D94BB20AD45}" type="pres">
      <dgm:prSet presAssocID="{FDB838A9-B763-47E5-BBC5-5591AE5847DF}" presName="node" presStyleLbl="node1" presStyleIdx="0" presStyleCnt="5">
        <dgm:presLayoutVars>
          <dgm:bulletEnabled val="1"/>
        </dgm:presLayoutVars>
      </dgm:prSet>
      <dgm:spPr/>
    </dgm:pt>
    <dgm:pt modelId="{F5E9E19D-E066-4649-8C59-FA5039C7E5A2}" type="pres">
      <dgm:prSet presAssocID="{FDB838A9-B763-47E5-BBC5-5591AE5847DF}" presName="invisiNode" presStyleLbl="node1" presStyleIdx="0" presStyleCnt="5"/>
      <dgm:spPr/>
    </dgm:pt>
    <dgm:pt modelId="{3A62507A-5F7F-459F-817B-F39FAB2EF796}" type="pres">
      <dgm:prSet presAssocID="{FDB838A9-B763-47E5-BBC5-5591AE5847DF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2FD0FE0-57EE-400C-AD3A-75465EF64ACA}" type="pres">
      <dgm:prSet presAssocID="{B4967112-7F0C-4A7A-857E-54E6AC0095AA}" presName="sibTrans" presStyleLbl="sibTrans2D1" presStyleIdx="0" presStyleCnt="0"/>
      <dgm:spPr/>
    </dgm:pt>
    <dgm:pt modelId="{43C89AFA-609C-4B02-8A66-03343DBDB54B}" type="pres">
      <dgm:prSet presAssocID="{64DFE7E2-CA3C-40AA-BC8A-F16F72B2036E}" presName="compNode" presStyleCnt="0"/>
      <dgm:spPr/>
    </dgm:pt>
    <dgm:pt modelId="{9AED3206-CBA4-4975-8287-B37C4316CB4F}" type="pres">
      <dgm:prSet presAssocID="{64DFE7E2-CA3C-40AA-BC8A-F16F72B2036E}" presName="node" presStyleLbl="node1" presStyleIdx="1" presStyleCnt="5">
        <dgm:presLayoutVars>
          <dgm:bulletEnabled val="1"/>
        </dgm:presLayoutVars>
      </dgm:prSet>
      <dgm:spPr/>
    </dgm:pt>
    <dgm:pt modelId="{744B59AB-905A-4059-8D3E-EB81E562C992}" type="pres">
      <dgm:prSet presAssocID="{64DFE7E2-CA3C-40AA-BC8A-F16F72B2036E}" presName="invisiNode" presStyleLbl="node1" presStyleIdx="1" presStyleCnt="5"/>
      <dgm:spPr/>
    </dgm:pt>
    <dgm:pt modelId="{3F139309-2526-450B-9B87-384B117A383A}" type="pres">
      <dgm:prSet presAssocID="{64DFE7E2-CA3C-40AA-BC8A-F16F72B2036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8F5514D-CC3A-4E54-AE13-B62778755A63}" type="pres">
      <dgm:prSet presAssocID="{EF67A997-2FAA-44D0-AF87-FD1DB90DA66A}" presName="sibTrans" presStyleLbl="sibTrans2D1" presStyleIdx="0" presStyleCnt="0"/>
      <dgm:spPr/>
    </dgm:pt>
    <dgm:pt modelId="{F0336974-9DD1-49CB-8417-0F404A7EE163}" type="pres">
      <dgm:prSet presAssocID="{EBFE427F-3889-44EC-9504-71F6AFAEAF82}" presName="compNode" presStyleCnt="0"/>
      <dgm:spPr/>
    </dgm:pt>
    <dgm:pt modelId="{A0CD2626-BE7A-420E-AB93-75A008217A35}" type="pres">
      <dgm:prSet presAssocID="{EBFE427F-3889-44EC-9504-71F6AFAEAF82}" presName="node" presStyleLbl="node1" presStyleIdx="2" presStyleCnt="5">
        <dgm:presLayoutVars>
          <dgm:bulletEnabled val="1"/>
        </dgm:presLayoutVars>
      </dgm:prSet>
      <dgm:spPr/>
    </dgm:pt>
    <dgm:pt modelId="{6478E2B1-BEFB-4DA7-B1EB-05E66D26AA97}" type="pres">
      <dgm:prSet presAssocID="{EBFE427F-3889-44EC-9504-71F6AFAEAF82}" presName="invisiNode" presStyleLbl="node1" presStyleIdx="2" presStyleCnt="5"/>
      <dgm:spPr/>
    </dgm:pt>
    <dgm:pt modelId="{5578098B-4814-44C8-9052-9E03D81A0071}" type="pres">
      <dgm:prSet presAssocID="{EBFE427F-3889-44EC-9504-71F6AFAEAF8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0979148D-4C71-439E-AE79-B0BCA6A2C323}" type="pres">
      <dgm:prSet presAssocID="{7222F54C-8741-4EC3-9A9D-DFFC8D05695C}" presName="sibTrans" presStyleLbl="sibTrans2D1" presStyleIdx="0" presStyleCnt="0"/>
      <dgm:spPr/>
    </dgm:pt>
    <dgm:pt modelId="{26F9A685-6D58-4684-AB06-B4336FC62BE4}" type="pres">
      <dgm:prSet presAssocID="{AD421932-B1C4-40F6-A170-5CB215FB85F1}" presName="compNode" presStyleCnt="0"/>
      <dgm:spPr/>
    </dgm:pt>
    <dgm:pt modelId="{0B6A4AE4-E970-4F71-9362-0324D6F5520D}" type="pres">
      <dgm:prSet presAssocID="{AD421932-B1C4-40F6-A170-5CB215FB85F1}" presName="node" presStyleLbl="node1" presStyleIdx="3" presStyleCnt="5">
        <dgm:presLayoutVars>
          <dgm:bulletEnabled val="1"/>
        </dgm:presLayoutVars>
      </dgm:prSet>
      <dgm:spPr/>
    </dgm:pt>
    <dgm:pt modelId="{51A14610-6264-4367-91C2-AF38F76FDB8D}" type="pres">
      <dgm:prSet presAssocID="{AD421932-B1C4-40F6-A170-5CB215FB85F1}" presName="invisiNode" presStyleLbl="node1" presStyleIdx="3" presStyleCnt="5"/>
      <dgm:spPr/>
    </dgm:pt>
    <dgm:pt modelId="{98ED5236-1AA2-43BF-A2E7-631D4F58281A}" type="pres">
      <dgm:prSet presAssocID="{AD421932-B1C4-40F6-A170-5CB215FB85F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5232BB6-A666-4706-ACC6-6424DCAB3392}" type="pres">
      <dgm:prSet presAssocID="{148A7F13-690D-42C6-92C8-D06C21341D18}" presName="sibTrans" presStyleLbl="sibTrans2D1" presStyleIdx="0" presStyleCnt="0"/>
      <dgm:spPr/>
    </dgm:pt>
    <dgm:pt modelId="{F8BCCC39-6275-41F7-9A88-D94ECA3C89E8}" type="pres">
      <dgm:prSet presAssocID="{E583C2CD-D615-4FF0-8F4D-D7C5B88EB97A}" presName="compNode" presStyleCnt="0"/>
      <dgm:spPr/>
    </dgm:pt>
    <dgm:pt modelId="{3FDD44CA-566B-477B-B172-9D25E45EC60A}" type="pres">
      <dgm:prSet presAssocID="{E583C2CD-D615-4FF0-8F4D-D7C5B88EB97A}" presName="node" presStyleLbl="node1" presStyleIdx="4" presStyleCnt="5">
        <dgm:presLayoutVars>
          <dgm:bulletEnabled val="1"/>
        </dgm:presLayoutVars>
      </dgm:prSet>
      <dgm:spPr/>
    </dgm:pt>
    <dgm:pt modelId="{81F54371-C2C5-47A8-9929-98C94C66F985}" type="pres">
      <dgm:prSet presAssocID="{E583C2CD-D615-4FF0-8F4D-D7C5B88EB97A}" presName="invisiNode" presStyleLbl="node1" presStyleIdx="4" presStyleCnt="5"/>
      <dgm:spPr/>
    </dgm:pt>
    <dgm:pt modelId="{90E9A3B9-7A98-4DCD-963F-DDFFF0DC5888}" type="pres">
      <dgm:prSet presAssocID="{E583C2CD-D615-4FF0-8F4D-D7C5B88EB97A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4F10B502-AF53-41E9-9A28-E65E9572D560}" type="presOf" srcId="{B4967112-7F0C-4A7A-857E-54E6AC0095AA}" destId="{42FD0FE0-57EE-400C-AD3A-75465EF64ACA}" srcOrd="0" destOrd="0" presId="urn:microsoft.com/office/officeart/2005/8/layout/pList2#1"/>
    <dgm:cxn modelId="{C86D1211-5D20-4645-ADEF-19566F11A871}" srcId="{E583C2CD-D615-4FF0-8F4D-D7C5B88EB97A}" destId="{F762057A-1605-48A1-AA9A-1B5657A1476F}" srcOrd="0" destOrd="0" parTransId="{EB715277-97E5-4D92-A244-AF9B5CF6392C}" sibTransId="{2B154F9E-86AC-4D64-9C84-03BD2B839A3B}"/>
    <dgm:cxn modelId="{472AEA29-33A1-4036-8324-89296E2BB241}" srcId="{E5231261-B878-4399-9828-1D1379A9EEDB}" destId="{E583C2CD-D615-4FF0-8F4D-D7C5B88EB97A}" srcOrd="4" destOrd="0" parTransId="{537A1224-CCCE-4BC5-A0A5-016A3399A9B8}" sibTransId="{36FDE832-424E-4544-97F5-4CDB13F25850}"/>
    <dgm:cxn modelId="{949A672A-63E5-4AD6-B0E2-ACCC4B07247A}" type="presOf" srcId="{64DFE7E2-CA3C-40AA-BC8A-F16F72B2036E}" destId="{9AED3206-CBA4-4975-8287-B37C4316CB4F}" srcOrd="0" destOrd="0" presId="urn:microsoft.com/office/officeart/2005/8/layout/pList2#1"/>
    <dgm:cxn modelId="{40E1612C-2D97-4908-8D2E-3291CE61FA4A}" type="presOf" srcId="{7222F54C-8741-4EC3-9A9D-DFFC8D05695C}" destId="{0979148D-4C71-439E-AE79-B0BCA6A2C323}" srcOrd="0" destOrd="0" presId="urn:microsoft.com/office/officeart/2005/8/layout/pList2#1"/>
    <dgm:cxn modelId="{94F8A45C-544E-4788-824B-0BB6DF8FB836}" type="presOf" srcId="{EBFE427F-3889-44EC-9504-71F6AFAEAF82}" destId="{A0CD2626-BE7A-420E-AB93-75A008217A35}" srcOrd="0" destOrd="0" presId="urn:microsoft.com/office/officeart/2005/8/layout/pList2#1"/>
    <dgm:cxn modelId="{5E4FDA42-EFC4-454C-9C82-B585E9CE9C95}" type="presOf" srcId="{AD421932-B1C4-40F6-A170-5CB215FB85F1}" destId="{0B6A4AE4-E970-4F71-9362-0324D6F5520D}" srcOrd="0" destOrd="0" presId="urn:microsoft.com/office/officeart/2005/8/layout/pList2#1"/>
    <dgm:cxn modelId="{E777F84A-1F49-4F15-80E9-93055D2D87CE}" type="presOf" srcId="{148A7F13-690D-42C6-92C8-D06C21341D18}" destId="{F5232BB6-A666-4706-ACC6-6424DCAB3392}" srcOrd="0" destOrd="0" presId="urn:microsoft.com/office/officeart/2005/8/layout/pList2#1"/>
    <dgm:cxn modelId="{AE8E4354-B757-41C2-BF7B-36C6EB9823BE}" type="presOf" srcId="{E9A8ED05-E696-4EAD-92B2-0E9E903A8766}" destId="{A0CD2626-BE7A-420E-AB93-75A008217A35}" srcOrd="0" destOrd="1" presId="urn:microsoft.com/office/officeart/2005/8/layout/pList2#1"/>
    <dgm:cxn modelId="{9C9F7680-CE01-45F6-829E-4EBA71D520DB}" srcId="{AD421932-B1C4-40F6-A170-5CB215FB85F1}" destId="{F18833CD-2327-4BF4-8FBB-DFB89C3A6B83}" srcOrd="0" destOrd="0" parTransId="{D4BA8167-BF47-4510-8A5F-D0BC7C7787B4}" sibTransId="{C5E3BA91-9F22-4E8B-9164-C4E88C644548}"/>
    <dgm:cxn modelId="{1CCB258B-2F42-4F2F-A453-3388825B8815}" type="presOf" srcId="{F18833CD-2327-4BF4-8FBB-DFB89C3A6B83}" destId="{0B6A4AE4-E970-4F71-9362-0324D6F5520D}" srcOrd="0" destOrd="1" presId="urn:microsoft.com/office/officeart/2005/8/layout/pList2#1"/>
    <dgm:cxn modelId="{17B6709D-C8F0-41D5-8A42-A25F4AA436C4}" srcId="{E5231261-B878-4399-9828-1D1379A9EEDB}" destId="{AD421932-B1C4-40F6-A170-5CB215FB85F1}" srcOrd="3" destOrd="0" parTransId="{41EEFDEF-FC46-411B-B065-BBC1A43D0758}" sibTransId="{148A7F13-690D-42C6-92C8-D06C21341D18}"/>
    <dgm:cxn modelId="{668C529D-D8E2-42F5-92CD-A8678F277223}" type="presOf" srcId="{E5231261-B878-4399-9828-1D1379A9EEDB}" destId="{4B316320-1EAA-4F31-9F9E-5E6A9A6B6D5D}" srcOrd="0" destOrd="0" presId="urn:microsoft.com/office/officeart/2005/8/layout/pList2#1"/>
    <dgm:cxn modelId="{F67236AE-67A0-4E2E-A100-10FF487C566E}" srcId="{E5231261-B878-4399-9828-1D1379A9EEDB}" destId="{FDB838A9-B763-47E5-BBC5-5591AE5847DF}" srcOrd="0" destOrd="0" parTransId="{51E52A03-2430-44FD-9994-6EB7669B72FA}" sibTransId="{B4967112-7F0C-4A7A-857E-54E6AC0095AA}"/>
    <dgm:cxn modelId="{838FA1BD-048B-4F19-BB89-7FEDAC40CE1D}" srcId="{EBFE427F-3889-44EC-9504-71F6AFAEAF82}" destId="{E9A8ED05-E696-4EAD-92B2-0E9E903A8766}" srcOrd="0" destOrd="0" parTransId="{BDDA8DFD-F033-44F4-B9DE-9512C817FE8C}" sibTransId="{E9FEB6E7-02EF-4496-878B-F31EE937862D}"/>
    <dgm:cxn modelId="{A59344C6-7FE4-4BE3-9B47-0D39453527E6}" type="presOf" srcId="{EF67A997-2FAA-44D0-AF87-FD1DB90DA66A}" destId="{78F5514D-CC3A-4E54-AE13-B62778755A63}" srcOrd="0" destOrd="0" presId="urn:microsoft.com/office/officeart/2005/8/layout/pList2#1"/>
    <dgm:cxn modelId="{493B98CF-60ED-48E5-81D3-35CA26EDFD82}" srcId="{E5231261-B878-4399-9828-1D1379A9EEDB}" destId="{EBFE427F-3889-44EC-9504-71F6AFAEAF82}" srcOrd="2" destOrd="0" parTransId="{36059340-ED40-42DF-841F-B84DF24ADD4F}" sibTransId="{7222F54C-8741-4EC3-9A9D-DFFC8D05695C}"/>
    <dgm:cxn modelId="{61B7B1DC-EFC2-44A5-B224-12EFDDB6A857}" srcId="{E5231261-B878-4399-9828-1D1379A9EEDB}" destId="{64DFE7E2-CA3C-40AA-BC8A-F16F72B2036E}" srcOrd="1" destOrd="0" parTransId="{D3526538-B47F-4AAB-92B4-6187BCFCDD1A}" sibTransId="{EF67A997-2FAA-44D0-AF87-FD1DB90DA66A}"/>
    <dgm:cxn modelId="{0B1A9BE9-855A-468C-9446-6FAAA4645A85}" type="presOf" srcId="{F762057A-1605-48A1-AA9A-1B5657A1476F}" destId="{3FDD44CA-566B-477B-B172-9D25E45EC60A}" srcOrd="0" destOrd="1" presId="urn:microsoft.com/office/officeart/2005/8/layout/pList2#1"/>
    <dgm:cxn modelId="{C248ACE9-A0AB-4691-9461-2C111CAF5D9F}" type="presOf" srcId="{FDB838A9-B763-47E5-BBC5-5591AE5847DF}" destId="{B31B3ACA-24D6-4D86-8056-4D94BB20AD45}" srcOrd="0" destOrd="0" presId="urn:microsoft.com/office/officeart/2005/8/layout/pList2#1"/>
    <dgm:cxn modelId="{E0C218FE-B554-47B1-88E0-797D962BC046}" type="presOf" srcId="{E583C2CD-D615-4FF0-8F4D-D7C5B88EB97A}" destId="{3FDD44CA-566B-477B-B172-9D25E45EC60A}" srcOrd="0" destOrd="0" presId="urn:microsoft.com/office/officeart/2005/8/layout/pList2#1"/>
    <dgm:cxn modelId="{206E0710-DC46-413C-AC0A-9BC8E75B6200}" type="presParOf" srcId="{4B316320-1EAA-4F31-9F9E-5E6A9A6B6D5D}" destId="{454F3723-9890-45FD-995A-10D86A624580}" srcOrd="0" destOrd="0" presId="urn:microsoft.com/office/officeart/2005/8/layout/pList2#1"/>
    <dgm:cxn modelId="{823D949C-0EE0-43A0-A826-9F75CFB670D6}" type="presParOf" srcId="{4B316320-1EAA-4F31-9F9E-5E6A9A6B6D5D}" destId="{D7EC1D65-1334-4FAF-B627-0DA024D66E58}" srcOrd="1" destOrd="0" presId="urn:microsoft.com/office/officeart/2005/8/layout/pList2#1"/>
    <dgm:cxn modelId="{C1A00216-FBFB-4909-AAA3-4A80BA9334AA}" type="presParOf" srcId="{D7EC1D65-1334-4FAF-B627-0DA024D66E58}" destId="{16BFFB7C-7C3F-4735-BE47-B62A5F85B8E4}" srcOrd="0" destOrd="0" presId="urn:microsoft.com/office/officeart/2005/8/layout/pList2#1"/>
    <dgm:cxn modelId="{E77710E8-0CAD-4CD6-A464-6C34B4DE8DEC}" type="presParOf" srcId="{16BFFB7C-7C3F-4735-BE47-B62A5F85B8E4}" destId="{B31B3ACA-24D6-4D86-8056-4D94BB20AD45}" srcOrd="0" destOrd="0" presId="urn:microsoft.com/office/officeart/2005/8/layout/pList2#1"/>
    <dgm:cxn modelId="{C27C528F-43DA-4755-9996-CF27DC247371}" type="presParOf" srcId="{16BFFB7C-7C3F-4735-BE47-B62A5F85B8E4}" destId="{F5E9E19D-E066-4649-8C59-FA5039C7E5A2}" srcOrd="1" destOrd="0" presId="urn:microsoft.com/office/officeart/2005/8/layout/pList2#1"/>
    <dgm:cxn modelId="{BA08738B-BFF7-438E-89D7-C3A313535EE7}" type="presParOf" srcId="{16BFFB7C-7C3F-4735-BE47-B62A5F85B8E4}" destId="{3A62507A-5F7F-459F-817B-F39FAB2EF796}" srcOrd="2" destOrd="0" presId="urn:microsoft.com/office/officeart/2005/8/layout/pList2#1"/>
    <dgm:cxn modelId="{327FE139-B945-45B5-B01B-3F5C2CA672A3}" type="presParOf" srcId="{D7EC1D65-1334-4FAF-B627-0DA024D66E58}" destId="{42FD0FE0-57EE-400C-AD3A-75465EF64ACA}" srcOrd="1" destOrd="0" presId="urn:microsoft.com/office/officeart/2005/8/layout/pList2#1"/>
    <dgm:cxn modelId="{AE48F6DC-88BE-4A04-B1D9-D3F65175B34C}" type="presParOf" srcId="{D7EC1D65-1334-4FAF-B627-0DA024D66E58}" destId="{43C89AFA-609C-4B02-8A66-03343DBDB54B}" srcOrd="2" destOrd="0" presId="urn:microsoft.com/office/officeart/2005/8/layout/pList2#1"/>
    <dgm:cxn modelId="{7588955B-2BFA-4B53-B030-AA18FB82B212}" type="presParOf" srcId="{43C89AFA-609C-4B02-8A66-03343DBDB54B}" destId="{9AED3206-CBA4-4975-8287-B37C4316CB4F}" srcOrd="0" destOrd="0" presId="urn:microsoft.com/office/officeart/2005/8/layout/pList2#1"/>
    <dgm:cxn modelId="{9786E0F4-14D2-423A-A94F-9E029EDA5361}" type="presParOf" srcId="{43C89AFA-609C-4B02-8A66-03343DBDB54B}" destId="{744B59AB-905A-4059-8D3E-EB81E562C992}" srcOrd="1" destOrd="0" presId="urn:microsoft.com/office/officeart/2005/8/layout/pList2#1"/>
    <dgm:cxn modelId="{5500123F-ADEA-4E25-B3AE-1A29D6676BDD}" type="presParOf" srcId="{43C89AFA-609C-4B02-8A66-03343DBDB54B}" destId="{3F139309-2526-450B-9B87-384B117A383A}" srcOrd="2" destOrd="0" presId="urn:microsoft.com/office/officeart/2005/8/layout/pList2#1"/>
    <dgm:cxn modelId="{0A17BEB2-1BED-452E-A48D-524EEE7A9D6B}" type="presParOf" srcId="{D7EC1D65-1334-4FAF-B627-0DA024D66E58}" destId="{78F5514D-CC3A-4E54-AE13-B62778755A63}" srcOrd="3" destOrd="0" presId="urn:microsoft.com/office/officeart/2005/8/layout/pList2#1"/>
    <dgm:cxn modelId="{F8AB91B8-D218-4863-BA3B-A14558D44CB1}" type="presParOf" srcId="{D7EC1D65-1334-4FAF-B627-0DA024D66E58}" destId="{F0336974-9DD1-49CB-8417-0F404A7EE163}" srcOrd="4" destOrd="0" presId="urn:microsoft.com/office/officeart/2005/8/layout/pList2#1"/>
    <dgm:cxn modelId="{A77EA0E3-D93E-41B5-A326-7312EB9B6820}" type="presParOf" srcId="{F0336974-9DD1-49CB-8417-0F404A7EE163}" destId="{A0CD2626-BE7A-420E-AB93-75A008217A35}" srcOrd="0" destOrd="0" presId="urn:microsoft.com/office/officeart/2005/8/layout/pList2#1"/>
    <dgm:cxn modelId="{87EC592B-8B84-46F2-B1AD-7879C690EF32}" type="presParOf" srcId="{F0336974-9DD1-49CB-8417-0F404A7EE163}" destId="{6478E2B1-BEFB-4DA7-B1EB-05E66D26AA97}" srcOrd="1" destOrd="0" presId="urn:microsoft.com/office/officeart/2005/8/layout/pList2#1"/>
    <dgm:cxn modelId="{6B73821F-811E-45AF-87AE-C18E164F2E67}" type="presParOf" srcId="{F0336974-9DD1-49CB-8417-0F404A7EE163}" destId="{5578098B-4814-44C8-9052-9E03D81A0071}" srcOrd="2" destOrd="0" presId="urn:microsoft.com/office/officeart/2005/8/layout/pList2#1"/>
    <dgm:cxn modelId="{9BD37BF6-8652-4307-B870-C9DA80C14180}" type="presParOf" srcId="{D7EC1D65-1334-4FAF-B627-0DA024D66E58}" destId="{0979148D-4C71-439E-AE79-B0BCA6A2C323}" srcOrd="5" destOrd="0" presId="urn:microsoft.com/office/officeart/2005/8/layout/pList2#1"/>
    <dgm:cxn modelId="{46689226-4AA6-48CA-8B6A-F20D29FA2E19}" type="presParOf" srcId="{D7EC1D65-1334-4FAF-B627-0DA024D66E58}" destId="{26F9A685-6D58-4684-AB06-B4336FC62BE4}" srcOrd="6" destOrd="0" presId="urn:microsoft.com/office/officeart/2005/8/layout/pList2#1"/>
    <dgm:cxn modelId="{95F4F7E4-CB27-48CC-8F83-9685E8C4C2F9}" type="presParOf" srcId="{26F9A685-6D58-4684-AB06-B4336FC62BE4}" destId="{0B6A4AE4-E970-4F71-9362-0324D6F5520D}" srcOrd="0" destOrd="0" presId="urn:microsoft.com/office/officeart/2005/8/layout/pList2#1"/>
    <dgm:cxn modelId="{2C6BFD95-303C-4DD1-BC3F-DF5C9C7D6246}" type="presParOf" srcId="{26F9A685-6D58-4684-AB06-B4336FC62BE4}" destId="{51A14610-6264-4367-91C2-AF38F76FDB8D}" srcOrd="1" destOrd="0" presId="urn:microsoft.com/office/officeart/2005/8/layout/pList2#1"/>
    <dgm:cxn modelId="{BED070C4-F044-4033-BDFB-CD78D4FCC901}" type="presParOf" srcId="{26F9A685-6D58-4684-AB06-B4336FC62BE4}" destId="{98ED5236-1AA2-43BF-A2E7-631D4F58281A}" srcOrd="2" destOrd="0" presId="urn:microsoft.com/office/officeart/2005/8/layout/pList2#1"/>
    <dgm:cxn modelId="{0EB03CEA-FB97-43B1-ADA7-707A0F65023D}" type="presParOf" srcId="{D7EC1D65-1334-4FAF-B627-0DA024D66E58}" destId="{F5232BB6-A666-4706-ACC6-6424DCAB3392}" srcOrd="7" destOrd="0" presId="urn:microsoft.com/office/officeart/2005/8/layout/pList2#1"/>
    <dgm:cxn modelId="{3774979B-B787-4507-B315-2F462063DABD}" type="presParOf" srcId="{D7EC1D65-1334-4FAF-B627-0DA024D66E58}" destId="{F8BCCC39-6275-41F7-9A88-D94ECA3C89E8}" srcOrd="8" destOrd="0" presId="urn:microsoft.com/office/officeart/2005/8/layout/pList2#1"/>
    <dgm:cxn modelId="{CB70073D-6A4C-4417-85F3-48527D16C913}" type="presParOf" srcId="{F8BCCC39-6275-41F7-9A88-D94ECA3C89E8}" destId="{3FDD44CA-566B-477B-B172-9D25E45EC60A}" srcOrd="0" destOrd="0" presId="urn:microsoft.com/office/officeart/2005/8/layout/pList2#1"/>
    <dgm:cxn modelId="{79239506-8A4A-473B-B8E3-9B74BCE1066A}" type="presParOf" srcId="{F8BCCC39-6275-41F7-9A88-D94ECA3C89E8}" destId="{81F54371-C2C5-47A8-9929-98C94C66F985}" srcOrd="1" destOrd="0" presId="urn:microsoft.com/office/officeart/2005/8/layout/pList2#1"/>
    <dgm:cxn modelId="{A74CB3FE-AA35-4BCA-9A05-BD200873AED3}" type="presParOf" srcId="{F8BCCC39-6275-41F7-9A88-D94ECA3C89E8}" destId="{90E9A3B9-7A98-4DCD-963F-DDFFF0DC588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7650A-7D06-4A73-8563-015101861056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8A6F1A1-D902-4B4E-9EF0-629E53664B33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J’apprends</a:t>
          </a:r>
        </a:p>
      </dgm:t>
    </dgm:pt>
    <dgm:pt modelId="{27CE57D9-A5EC-42D8-97EE-A2667E325F75}" type="parTrans" cxnId="{DA5CEF0A-070A-436A-AB15-9266C5E5BE2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0A6076C-3323-4FEF-842E-F4F09C0898D3}" type="sibTrans" cxnId="{DA5CEF0A-070A-436A-AB15-9266C5E5BE2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B364D29-FFB4-4DA1-ADCA-4FB741F467FF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Je vérifie que je sais</a:t>
          </a:r>
        </a:p>
      </dgm:t>
    </dgm:pt>
    <dgm:pt modelId="{AD08D8DE-50AE-4935-BE04-DC531819691D}" type="parTrans" cxnId="{732B5886-29BB-43E5-949B-1C01B78705A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67A13-4856-4507-9CEF-092C2011E85D}" type="sibTrans" cxnId="{732B5886-29BB-43E5-949B-1C01B78705A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876AC0E-71E1-44C6-B374-7EEFEAE44299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(tout seul)</a:t>
          </a:r>
        </a:p>
      </dgm:t>
    </dgm:pt>
    <dgm:pt modelId="{2489B702-0F68-4761-90CB-3B4910625374}" type="parTrans" cxnId="{70C2A5B0-5E7A-4647-A70B-C40E0569216D}">
      <dgm:prSet/>
      <dgm:spPr/>
      <dgm:t>
        <a:bodyPr/>
        <a:lstStyle/>
        <a:p>
          <a:endParaRPr lang="fr-FR"/>
        </a:p>
      </dgm:t>
    </dgm:pt>
    <dgm:pt modelId="{D7D5DE05-FACE-4486-8449-A735C7EA396B}" type="sibTrans" cxnId="{70C2A5B0-5E7A-4647-A70B-C40E0569216D}">
      <dgm:prSet/>
      <dgm:spPr/>
      <dgm:t>
        <a:bodyPr/>
        <a:lstStyle/>
        <a:p>
          <a:endParaRPr lang="fr-FR"/>
        </a:p>
      </dgm:t>
    </dgm:pt>
    <dgm:pt modelId="{CFFBA785-1ACD-49C2-8726-08EB142189D8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(seul ou accompagné)</a:t>
          </a:r>
        </a:p>
      </dgm:t>
    </dgm:pt>
    <dgm:pt modelId="{B76F1205-70ED-472C-8265-D3983C50FC65}" type="parTrans" cxnId="{7E75568E-FFB7-4D85-9BFE-2BAD72BEA9CC}">
      <dgm:prSet/>
      <dgm:spPr/>
      <dgm:t>
        <a:bodyPr/>
        <a:lstStyle/>
        <a:p>
          <a:endParaRPr lang="fr-FR"/>
        </a:p>
      </dgm:t>
    </dgm:pt>
    <dgm:pt modelId="{87263BDF-ED6D-47DE-9105-A52D5195BB7F}" type="sibTrans" cxnId="{7E75568E-FFB7-4D85-9BFE-2BAD72BEA9CC}">
      <dgm:prSet/>
      <dgm:spPr/>
      <dgm:t>
        <a:bodyPr/>
        <a:lstStyle/>
        <a:p>
          <a:endParaRPr lang="fr-FR"/>
        </a:p>
      </dgm:t>
    </dgm:pt>
    <dgm:pt modelId="{E7A39588-FC75-4E35-8955-64D7ED13E316}" type="pres">
      <dgm:prSet presAssocID="{3B57650A-7D06-4A73-8563-015101861056}" presName="compositeShape" presStyleCnt="0">
        <dgm:presLayoutVars>
          <dgm:chMax val="2"/>
          <dgm:dir/>
          <dgm:resizeHandles val="exact"/>
        </dgm:presLayoutVars>
      </dgm:prSet>
      <dgm:spPr/>
    </dgm:pt>
    <dgm:pt modelId="{1850F45E-DFD1-46ED-A098-B99382E4F116}" type="pres">
      <dgm:prSet presAssocID="{3B57650A-7D06-4A73-8563-015101861056}" presName="divider" presStyleLbl="fgShp" presStyleIdx="0" presStyleCnt="1"/>
      <dgm:spPr/>
    </dgm:pt>
    <dgm:pt modelId="{AE2438A0-FFE2-404B-9A22-61F1B563BB61}" type="pres">
      <dgm:prSet presAssocID="{F8A6F1A1-D902-4B4E-9EF0-629E53664B33}" presName="downArrow" presStyleLbl="node1" presStyleIdx="0" presStyleCnt="2"/>
      <dgm:spPr/>
    </dgm:pt>
    <dgm:pt modelId="{FAD00132-BDDA-444F-BCA3-92C5A99B79E9}" type="pres">
      <dgm:prSet presAssocID="{F8A6F1A1-D902-4B4E-9EF0-629E53664B33}" presName="downArrowText" presStyleLbl="revTx" presStyleIdx="0" presStyleCnt="2">
        <dgm:presLayoutVars>
          <dgm:bulletEnabled val="1"/>
        </dgm:presLayoutVars>
      </dgm:prSet>
      <dgm:spPr/>
    </dgm:pt>
    <dgm:pt modelId="{60391433-FCFE-44A8-83E9-1F24432B9377}" type="pres">
      <dgm:prSet presAssocID="{CB364D29-FFB4-4DA1-ADCA-4FB741F467FF}" presName="upArrow" presStyleLbl="node1" presStyleIdx="1" presStyleCnt="2"/>
      <dgm:spPr/>
    </dgm:pt>
    <dgm:pt modelId="{1DF731FB-3855-4196-BE5B-6955FE8F8303}" type="pres">
      <dgm:prSet presAssocID="{CB364D29-FFB4-4DA1-ADCA-4FB741F467F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A5CEF0A-070A-436A-AB15-9266C5E5BE25}" srcId="{3B57650A-7D06-4A73-8563-015101861056}" destId="{F8A6F1A1-D902-4B4E-9EF0-629E53664B33}" srcOrd="0" destOrd="0" parTransId="{27CE57D9-A5EC-42D8-97EE-A2667E325F75}" sibTransId="{A0A6076C-3323-4FEF-842E-F4F09C0898D3}"/>
    <dgm:cxn modelId="{7EF8413F-D4AA-4427-A91E-B528B40B4644}" type="presOf" srcId="{CB364D29-FFB4-4DA1-ADCA-4FB741F467FF}" destId="{1DF731FB-3855-4196-BE5B-6955FE8F8303}" srcOrd="0" destOrd="0" presId="urn:microsoft.com/office/officeart/2005/8/layout/arrow3"/>
    <dgm:cxn modelId="{E5D77774-901D-42F9-8ED6-108C03A93527}" type="presOf" srcId="{3B57650A-7D06-4A73-8563-015101861056}" destId="{E7A39588-FC75-4E35-8955-64D7ED13E316}" srcOrd="0" destOrd="0" presId="urn:microsoft.com/office/officeart/2005/8/layout/arrow3"/>
    <dgm:cxn modelId="{732B5886-29BB-43E5-949B-1C01B78705A4}" srcId="{3B57650A-7D06-4A73-8563-015101861056}" destId="{CB364D29-FFB4-4DA1-ADCA-4FB741F467FF}" srcOrd="1" destOrd="0" parTransId="{AD08D8DE-50AE-4935-BE04-DC531819691D}" sibTransId="{3B367A13-4856-4507-9CEF-092C2011E85D}"/>
    <dgm:cxn modelId="{7E75568E-FFB7-4D85-9BFE-2BAD72BEA9CC}" srcId="{CB364D29-FFB4-4DA1-ADCA-4FB741F467FF}" destId="{CFFBA785-1ACD-49C2-8726-08EB142189D8}" srcOrd="0" destOrd="0" parTransId="{B76F1205-70ED-472C-8265-D3983C50FC65}" sibTransId="{87263BDF-ED6D-47DE-9105-A52D5195BB7F}"/>
    <dgm:cxn modelId="{C3180193-CC72-483F-8C00-D6DD89542A91}" type="presOf" srcId="{F8A6F1A1-D902-4B4E-9EF0-629E53664B33}" destId="{FAD00132-BDDA-444F-BCA3-92C5A99B79E9}" srcOrd="0" destOrd="0" presId="urn:microsoft.com/office/officeart/2005/8/layout/arrow3"/>
    <dgm:cxn modelId="{70C2A5B0-5E7A-4647-A70B-C40E0569216D}" srcId="{F8A6F1A1-D902-4B4E-9EF0-629E53664B33}" destId="{1876AC0E-71E1-44C6-B374-7EEFEAE44299}" srcOrd="0" destOrd="0" parTransId="{2489B702-0F68-4761-90CB-3B4910625374}" sibTransId="{D7D5DE05-FACE-4486-8449-A735C7EA396B}"/>
    <dgm:cxn modelId="{63EC44B6-D35E-44B1-B14F-7859A3733CEE}" type="presOf" srcId="{1876AC0E-71E1-44C6-B374-7EEFEAE44299}" destId="{FAD00132-BDDA-444F-BCA3-92C5A99B79E9}" srcOrd="0" destOrd="1" presId="urn:microsoft.com/office/officeart/2005/8/layout/arrow3"/>
    <dgm:cxn modelId="{9AA790F7-8CC2-4B8E-8F5F-4AC43AA885F4}" type="presOf" srcId="{CFFBA785-1ACD-49C2-8726-08EB142189D8}" destId="{1DF731FB-3855-4196-BE5B-6955FE8F8303}" srcOrd="0" destOrd="1" presId="urn:microsoft.com/office/officeart/2005/8/layout/arrow3"/>
    <dgm:cxn modelId="{CE2D1BCD-9E99-4A73-80C7-6883A9F7936C}" type="presParOf" srcId="{E7A39588-FC75-4E35-8955-64D7ED13E316}" destId="{1850F45E-DFD1-46ED-A098-B99382E4F116}" srcOrd="0" destOrd="0" presId="urn:microsoft.com/office/officeart/2005/8/layout/arrow3"/>
    <dgm:cxn modelId="{7BFC7631-E213-44AA-8653-871358B8C747}" type="presParOf" srcId="{E7A39588-FC75-4E35-8955-64D7ED13E316}" destId="{AE2438A0-FFE2-404B-9A22-61F1B563BB61}" srcOrd="1" destOrd="0" presId="urn:microsoft.com/office/officeart/2005/8/layout/arrow3"/>
    <dgm:cxn modelId="{FC63FA64-5000-4ADF-A3FB-DC4188BE0F84}" type="presParOf" srcId="{E7A39588-FC75-4E35-8955-64D7ED13E316}" destId="{FAD00132-BDDA-444F-BCA3-92C5A99B79E9}" srcOrd="2" destOrd="0" presId="urn:microsoft.com/office/officeart/2005/8/layout/arrow3"/>
    <dgm:cxn modelId="{2687526F-633C-4073-9DE5-A7A6D71BE869}" type="presParOf" srcId="{E7A39588-FC75-4E35-8955-64D7ED13E316}" destId="{60391433-FCFE-44A8-83E9-1F24432B9377}" srcOrd="3" destOrd="0" presId="urn:microsoft.com/office/officeart/2005/8/layout/arrow3"/>
    <dgm:cxn modelId="{808A4896-E9C8-46E5-9DCA-CF209C5C77F8}" type="presParOf" srcId="{E7A39588-FC75-4E35-8955-64D7ED13E316}" destId="{1DF731FB-3855-4196-BE5B-6955FE8F830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DB055-8198-4CD1-97F5-8407BAEE308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D8960E0-0539-4919-A56A-97CCA68C1449}">
      <dgm:prSet phldrT="[Texte]"/>
      <dgm:spPr/>
      <dgm:t>
        <a:bodyPr/>
        <a:lstStyle/>
        <a:p>
          <a:r>
            <a:rPr lang="fr-FR" dirty="0"/>
            <a:t>Je le lis les yeux ouverts</a:t>
          </a:r>
        </a:p>
      </dgm:t>
    </dgm:pt>
    <dgm:pt modelId="{E25739BD-C36A-48D8-877B-445845E81DFD}" type="parTrans" cxnId="{F4C9E7E5-9ED4-48F8-9E03-A601C71F893A}">
      <dgm:prSet/>
      <dgm:spPr/>
      <dgm:t>
        <a:bodyPr/>
        <a:lstStyle/>
        <a:p>
          <a:endParaRPr lang="fr-FR"/>
        </a:p>
      </dgm:t>
    </dgm:pt>
    <dgm:pt modelId="{BDDB22DD-5A0B-4A73-92A8-697204B34604}" type="sibTrans" cxnId="{F4C9E7E5-9ED4-48F8-9E03-A601C71F893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fr-FR"/>
        </a:p>
      </dgm:t>
    </dgm:pt>
    <dgm:pt modelId="{DB9C7C7A-CC7C-4A6E-9169-7CE882D37181}">
      <dgm:prSet phldrT="[Texte]"/>
      <dgm:spPr/>
      <dgm:t>
        <a:bodyPr/>
        <a:lstStyle/>
        <a:p>
          <a:r>
            <a:rPr lang="fr-FR" dirty="0"/>
            <a:t>Je le lis les yeux fermés</a:t>
          </a:r>
        </a:p>
      </dgm:t>
    </dgm:pt>
    <dgm:pt modelId="{385314A4-4262-4156-9413-194161F85E3A}" type="parTrans" cxnId="{C5CD5509-95CE-47A8-8DE2-18F38FA07EBA}">
      <dgm:prSet/>
      <dgm:spPr/>
      <dgm:t>
        <a:bodyPr/>
        <a:lstStyle/>
        <a:p>
          <a:endParaRPr lang="fr-FR"/>
        </a:p>
      </dgm:t>
    </dgm:pt>
    <dgm:pt modelId="{74399D92-E92B-423F-A986-E805529896B6}" type="sibTrans" cxnId="{C5CD5509-95CE-47A8-8DE2-18F38FA07EB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fr-FR"/>
        </a:p>
      </dgm:t>
    </dgm:pt>
    <dgm:pt modelId="{BB175F17-693F-4D71-B082-E09753D79C8F}">
      <dgm:prSet phldrT="[Texte]"/>
      <dgm:spPr/>
      <dgm:t>
        <a:bodyPr/>
        <a:lstStyle/>
        <a:p>
          <a:r>
            <a:rPr lang="fr-FR" dirty="0"/>
            <a:t>Je l’écris les yeux ouverts</a:t>
          </a:r>
        </a:p>
      </dgm:t>
    </dgm:pt>
    <dgm:pt modelId="{958F4598-11E2-40FF-888D-8E96585A202D}" type="parTrans" cxnId="{0B1A4F8F-6350-4069-AC00-B8AE051DDD21}">
      <dgm:prSet/>
      <dgm:spPr/>
      <dgm:t>
        <a:bodyPr/>
        <a:lstStyle/>
        <a:p>
          <a:endParaRPr lang="fr-FR"/>
        </a:p>
      </dgm:t>
    </dgm:pt>
    <dgm:pt modelId="{D90F701C-7568-4B05-B3A7-74EA3A40201B}" type="sibTrans" cxnId="{0B1A4F8F-6350-4069-AC00-B8AE051DDD2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fr-FR"/>
        </a:p>
      </dgm:t>
    </dgm:pt>
    <dgm:pt modelId="{5791A6F1-9864-495E-8A40-D0E44728CF40}">
      <dgm:prSet phldrT="[Texte]"/>
      <dgm:spPr/>
      <dgm:t>
        <a:bodyPr/>
        <a:lstStyle/>
        <a:p>
          <a:r>
            <a:rPr lang="fr-FR" dirty="0"/>
            <a:t>Je l’écris les yeux fermés</a:t>
          </a:r>
        </a:p>
      </dgm:t>
    </dgm:pt>
    <dgm:pt modelId="{714B9A52-2804-4FFA-B3D8-CDED7112F71E}" type="parTrans" cxnId="{F3EF3BC0-C945-4ACB-AD35-49E237DC24EE}">
      <dgm:prSet/>
      <dgm:spPr/>
      <dgm:t>
        <a:bodyPr/>
        <a:lstStyle/>
        <a:p>
          <a:endParaRPr lang="fr-FR"/>
        </a:p>
      </dgm:t>
    </dgm:pt>
    <dgm:pt modelId="{3E626DB3-32A2-497C-B504-732FDA2B1ED6}" type="sibTrans" cxnId="{F3EF3BC0-C945-4ACB-AD35-49E237DC24E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fr-FR"/>
        </a:p>
      </dgm:t>
    </dgm:pt>
    <dgm:pt modelId="{27706FB5-DDC6-4B75-8CE6-E2A1CB6E3E57}" type="pres">
      <dgm:prSet presAssocID="{7F8DB055-8198-4CD1-97F5-8407BAEE308C}" presName="Name0" presStyleCnt="0">
        <dgm:presLayoutVars>
          <dgm:chMax val="7"/>
          <dgm:chPref val="7"/>
          <dgm:dir/>
        </dgm:presLayoutVars>
      </dgm:prSet>
      <dgm:spPr/>
    </dgm:pt>
    <dgm:pt modelId="{1B344C98-7C1B-4DBA-8A02-3D817F21D9CE}" type="pres">
      <dgm:prSet presAssocID="{7F8DB055-8198-4CD1-97F5-8407BAEE308C}" presName="dot1" presStyleLbl="alignNode1" presStyleIdx="0" presStyleCnt="13"/>
      <dgm:spPr/>
    </dgm:pt>
    <dgm:pt modelId="{7470C409-0E3B-46CC-9354-7ABF000A2941}" type="pres">
      <dgm:prSet presAssocID="{7F8DB055-8198-4CD1-97F5-8407BAEE308C}" presName="dot2" presStyleLbl="alignNode1" presStyleIdx="1" presStyleCnt="13"/>
      <dgm:spPr/>
    </dgm:pt>
    <dgm:pt modelId="{4A7A8FEC-43CE-4642-B06E-851357F5408E}" type="pres">
      <dgm:prSet presAssocID="{7F8DB055-8198-4CD1-97F5-8407BAEE308C}" presName="dot3" presStyleLbl="alignNode1" presStyleIdx="2" presStyleCnt="13"/>
      <dgm:spPr/>
    </dgm:pt>
    <dgm:pt modelId="{8868C762-6494-4406-8C33-9C7A5A42A2EE}" type="pres">
      <dgm:prSet presAssocID="{7F8DB055-8198-4CD1-97F5-8407BAEE308C}" presName="dot4" presStyleLbl="alignNode1" presStyleIdx="3" presStyleCnt="13"/>
      <dgm:spPr/>
    </dgm:pt>
    <dgm:pt modelId="{783C1BEF-4857-4D1A-BF4B-A5FD6A3F758F}" type="pres">
      <dgm:prSet presAssocID="{7F8DB055-8198-4CD1-97F5-8407BAEE308C}" presName="dot5" presStyleLbl="alignNode1" presStyleIdx="4" presStyleCnt="13"/>
      <dgm:spPr/>
    </dgm:pt>
    <dgm:pt modelId="{7517BE0C-BCEC-4538-BEBC-82D1A0A68E53}" type="pres">
      <dgm:prSet presAssocID="{7F8DB055-8198-4CD1-97F5-8407BAEE308C}" presName="dot6" presStyleLbl="alignNode1" presStyleIdx="5" presStyleCnt="13"/>
      <dgm:spPr/>
    </dgm:pt>
    <dgm:pt modelId="{B9B9D532-46DA-4FE5-8156-C93978B3042D}" type="pres">
      <dgm:prSet presAssocID="{7F8DB055-8198-4CD1-97F5-8407BAEE308C}" presName="dotArrow1" presStyleLbl="alignNode1" presStyleIdx="6" presStyleCnt="13"/>
      <dgm:spPr/>
    </dgm:pt>
    <dgm:pt modelId="{73A96CCB-750B-4179-8960-FB337C30FA14}" type="pres">
      <dgm:prSet presAssocID="{7F8DB055-8198-4CD1-97F5-8407BAEE308C}" presName="dotArrow2" presStyleLbl="alignNode1" presStyleIdx="7" presStyleCnt="13"/>
      <dgm:spPr/>
    </dgm:pt>
    <dgm:pt modelId="{A08D0C2E-ED0A-4318-8612-DF4286F707E6}" type="pres">
      <dgm:prSet presAssocID="{7F8DB055-8198-4CD1-97F5-8407BAEE308C}" presName="dotArrow3" presStyleLbl="alignNode1" presStyleIdx="8" presStyleCnt="13"/>
      <dgm:spPr/>
    </dgm:pt>
    <dgm:pt modelId="{063B2468-926C-4596-8647-8744292EB56C}" type="pres">
      <dgm:prSet presAssocID="{7F8DB055-8198-4CD1-97F5-8407BAEE308C}" presName="dotArrow4" presStyleLbl="alignNode1" presStyleIdx="9" presStyleCnt="13"/>
      <dgm:spPr/>
    </dgm:pt>
    <dgm:pt modelId="{00C4977F-4A9A-4E00-A501-C2371A931849}" type="pres">
      <dgm:prSet presAssocID="{7F8DB055-8198-4CD1-97F5-8407BAEE308C}" presName="dotArrow5" presStyleLbl="alignNode1" presStyleIdx="10" presStyleCnt="13"/>
      <dgm:spPr/>
    </dgm:pt>
    <dgm:pt modelId="{4515760E-365D-4569-84D3-81BD5565653C}" type="pres">
      <dgm:prSet presAssocID="{7F8DB055-8198-4CD1-97F5-8407BAEE308C}" presName="dotArrow6" presStyleLbl="alignNode1" presStyleIdx="11" presStyleCnt="13"/>
      <dgm:spPr/>
    </dgm:pt>
    <dgm:pt modelId="{CDF38B7E-62CD-4FB9-AF8E-A7A335202D58}" type="pres">
      <dgm:prSet presAssocID="{7F8DB055-8198-4CD1-97F5-8407BAEE308C}" presName="dotArrow7" presStyleLbl="alignNode1" presStyleIdx="12" presStyleCnt="13"/>
      <dgm:spPr/>
    </dgm:pt>
    <dgm:pt modelId="{15F412ED-714A-4B0C-B330-0388847038AE}" type="pres">
      <dgm:prSet presAssocID="{4D8960E0-0539-4919-A56A-97CCA68C1449}" presName="parTx1" presStyleLbl="node1" presStyleIdx="0" presStyleCnt="4"/>
      <dgm:spPr/>
    </dgm:pt>
    <dgm:pt modelId="{96B3D371-8364-4C2A-9769-D6F097047DFF}" type="pres">
      <dgm:prSet presAssocID="{BDDB22DD-5A0B-4A73-92A8-697204B34604}" presName="picture1" presStyleCnt="0"/>
      <dgm:spPr/>
    </dgm:pt>
    <dgm:pt modelId="{5F2041ED-7E76-4C82-A5B4-CA9E1EF0EB7A}" type="pres">
      <dgm:prSet presAssocID="{BDDB22DD-5A0B-4A73-92A8-697204B34604}" presName="imageRepeatNode" presStyleLbl="fgImgPlace1" presStyleIdx="0" presStyleCnt="4"/>
      <dgm:spPr/>
    </dgm:pt>
    <dgm:pt modelId="{7492E8E8-EC23-405A-BBF2-1BAD34931AC6}" type="pres">
      <dgm:prSet presAssocID="{DB9C7C7A-CC7C-4A6E-9169-7CE882D37181}" presName="parTx2" presStyleLbl="node1" presStyleIdx="1" presStyleCnt="4"/>
      <dgm:spPr/>
    </dgm:pt>
    <dgm:pt modelId="{7D783A60-6C23-4817-AA9A-A68B034C1C1B}" type="pres">
      <dgm:prSet presAssocID="{74399D92-E92B-423F-A986-E805529896B6}" presName="picture2" presStyleCnt="0"/>
      <dgm:spPr/>
    </dgm:pt>
    <dgm:pt modelId="{C166E219-0758-4332-B1EB-2D29C2584EC1}" type="pres">
      <dgm:prSet presAssocID="{74399D92-E92B-423F-A986-E805529896B6}" presName="imageRepeatNode" presStyleLbl="fgImgPlace1" presStyleIdx="1" presStyleCnt="4"/>
      <dgm:spPr/>
    </dgm:pt>
    <dgm:pt modelId="{9C09E8D6-9EBD-41C7-BC61-103FA2BDF24F}" type="pres">
      <dgm:prSet presAssocID="{BB175F17-693F-4D71-B082-E09753D79C8F}" presName="parTx3" presStyleLbl="node1" presStyleIdx="2" presStyleCnt="4"/>
      <dgm:spPr/>
    </dgm:pt>
    <dgm:pt modelId="{1BFEDA42-5315-458D-8ADF-4D00E6B33FB8}" type="pres">
      <dgm:prSet presAssocID="{D90F701C-7568-4B05-B3A7-74EA3A40201B}" presName="picture3" presStyleCnt="0"/>
      <dgm:spPr/>
    </dgm:pt>
    <dgm:pt modelId="{8DFFA004-F0CE-4205-8BA3-A08FA8DC349F}" type="pres">
      <dgm:prSet presAssocID="{D90F701C-7568-4B05-B3A7-74EA3A40201B}" presName="imageRepeatNode" presStyleLbl="fgImgPlace1" presStyleIdx="2" presStyleCnt="4"/>
      <dgm:spPr/>
    </dgm:pt>
    <dgm:pt modelId="{D0C6A9BC-DDBB-48DC-AB9C-356273BA0D82}" type="pres">
      <dgm:prSet presAssocID="{5791A6F1-9864-495E-8A40-D0E44728CF40}" presName="parTx4" presStyleLbl="node1" presStyleIdx="3" presStyleCnt="4"/>
      <dgm:spPr/>
    </dgm:pt>
    <dgm:pt modelId="{25556EF0-4948-478F-8ED1-06B287CB8299}" type="pres">
      <dgm:prSet presAssocID="{3E626DB3-32A2-497C-B504-732FDA2B1ED6}" presName="picture4" presStyleCnt="0"/>
      <dgm:spPr/>
    </dgm:pt>
    <dgm:pt modelId="{BE5C5837-A5B3-4CB4-AEB9-E6B379FB7163}" type="pres">
      <dgm:prSet presAssocID="{3E626DB3-32A2-497C-B504-732FDA2B1ED6}" presName="imageRepeatNode" presStyleLbl="fgImgPlace1" presStyleIdx="3" presStyleCnt="4"/>
      <dgm:spPr/>
    </dgm:pt>
  </dgm:ptLst>
  <dgm:cxnLst>
    <dgm:cxn modelId="{C5CD5509-95CE-47A8-8DE2-18F38FA07EBA}" srcId="{7F8DB055-8198-4CD1-97F5-8407BAEE308C}" destId="{DB9C7C7A-CC7C-4A6E-9169-7CE882D37181}" srcOrd="1" destOrd="0" parTransId="{385314A4-4262-4156-9413-194161F85E3A}" sibTransId="{74399D92-E92B-423F-A986-E805529896B6}"/>
    <dgm:cxn modelId="{DB56AF17-8B48-4533-882F-3C273B2200E4}" type="presOf" srcId="{BB175F17-693F-4D71-B082-E09753D79C8F}" destId="{9C09E8D6-9EBD-41C7-BC61-103FA2BDF24F}" srcOrd="0" destOrd="0" presId="urn:microsoft.com/office/officeart/2008/layout/AscendingPictureAccentProcess"/>
    <dgm:cxn modelId="{E4C87B4E-09D5-456D-A700-EF5824312003}" type="presOf" srcId="{4D8960E0-0539-4919-A56A-97CCA68C1449}" destId="{15F412ED-714A-4B0C-B330-0388847038AE}" srcOrd="0" destOrd="0" presId="urn:microsoft.com/office/officeart/2008/layout/AscendingPictureAccentProcess"/>
    <dgm:cxn modelId="{CD52F370-8A3B-4128-84C2-B1121CD0D9F9}" type="presOf" srcId="{DB9C7C7A-CC7C-4A6E-9169-7CE882D37181}" destId="{7492E8E8-EC23-405A-BBF2-1BAD34931AC6}" srcOrd="0" destOrd="0" presId="urn:microsoft.com/office/officeart/2008/layout/AscendingPictureAccentProcess"/>
    <dgm:cxn modelId="{18FC6E51-2BD1-4AAF-8988-E8FADFA0B8DB}" type="presOf" srcId="{D90F701C-7568-4B05-B3A7-74EA3A40201B}" destId="{8DFFA004-F0CE-4205-8BA3-A08FA8DC349F}" srcOrd="0" destOrd="0" presId="urn:microsoft.com/office/officeart/2008/layout/AscendingPictureAccentProcess"/>
    <dgm:cxn modelId="{7AD1125A-AE5D-48B1-89BB-6864F1A34A75}" type="presOf" srcId="{5791A6F1-9864-495E-8A40-D0E44728CF40}" destId="{D0C6A9BC-DDBB-48DC-AB9C-356273BA0D82}" srcOrd="0" destOrd="0" presId="urn:microsoft.com/office/officeart/2008/layout/AscendingPictureAccentProcess"/>
    <dgm:cxn modelId="{0B1A4F8F-6350-4069-AC00-B8AE051DDD21}" srcId="{7F8DB055-8198-4CD1-97F5-8407BAEE308C}" destId="{BB175F17-693F-4D71-B082-E09753D79C8F}" srcOrd="2" destOrd="0" parTransId="{958F4598-11E2-40FF-888D-8E96585A202D}" sibTransId="{D90F701C-7568-4B05-B3A7-74EA3A40201B}"/>
    <dgm:cxn modelId="{9D38A593-0A3A-4594-BF6E-17A4E89F4CCC}" type="presOf" srcId="{BDDB22DD-5A0B-4A73-92A8-697204B34604}" destId="{5F2041ED-7E76-4C82-A5B4-CA9E1EF0EB7A}" srcOrd="0" destOrd="0" presId="urn:microsoft.com/office/officeart/2008/layout/AscendingPictureAccentProcess"/>
    <dgm:cxn modelId="{F3EF3BC0-C945-4ACB-AD35-49E237DC24EE}" srcId="{7F8DB055-8198-4CD1-97F5-8407BAEE308C}" destId="{5791A6F1-9864-495E-8A40-D0E44728CF40}" srcOrd="3" destOrd="0" parTransId="{714B9A52-2804-4FFA-B3D8-CDED7112F71E}" sibTransId="{3E626DB3-32A2-497C-B504-732FDA2B1ED6}"/>
    <dgm:cxn modelId="{F4C9E7E5-9ED4-48F8-9E03-A601C71F893A}" srcId="{7F8DB055-8198-4CD1-97F5-8407BAEE308C}" destId="{4D8960E0-0539-4919-A56A-97CCA68C1449}" srcOrd="0" destOrd="0" parTransId="{E25739BD-C36A-48D8-877B-445845E81DFD}" sibTransId="{BDDB22DD-5A0B-4A73-92A8-697204B34604}"/>
    <dgm:cxn modelId="{627354EE-0816-4F60-92BB-4D33B9E06E71}" type="presOf" srcId="{7F8DB055-8198-4CD1-97F5-8407BAEE308C}" destId="{27706FB5-DDC6-4B75-8CE6-E2A1CB6E3E57}" srcOrd="0" destOrd="0" presId="urn:microsoft.com/office/officeart/2008/layout/AscendingPictureAccentProcess"/>
    <dgm:cxn modelId="{FB0041F5-0906-4144-BF6F-B1374F43F61B}" type="presOf" srcId="{74399D92-E92B-423F-A986-E805529896B6}" destId="{C166E219-0758-4332-B1EB-2D29C2584EC1}" srcOrd="0" destOrd="0" presId="urn:microsoft.com/office/officeart/2008/layout/AscendingPictureAccentProcess"/>
    <dgm:cxn modelId="{B71D85FB-D1EA-4914-830C-9957854C3D21}" type="presOf" srcId="{3E626DB3-32A2-497C-B504-732FDA2B1ED6}" destId="{BE5C5837-A5B3-4CB4-AEB9-E6B379FB7163}" srcOrd="0" destOrd="0" presId="urn:microsoft.com/office/officeart/2008/layout/AscendingPictureAccentProcess"/>
    <dgm:cxn modelId="{77F6BB7A-D380-4707-B184-4E8FDA705DE0}" type="presParOf" srcId="{27706FB5-DDC6-4B75-8CE6-E2A1CB6E3E57}" destId="{1B344C98-7C1B-4DBA-8A02-3D817F21D9CE}" srcOrd="0" destOrd="0" presId="urn:microsoft.com/office/officeart/2008/layout/AscendingPictureAccentProcess"/>
    <dgm:cxn modelId="{BA035F35-CE86-4D80-B611-0E29964517FE}" type="presParOf" srcId="{27706FB5-DDC6-4B75-8CE6-E2A1CB6E3E57}" destId="{7470C409-0E3B-46CC-9354-7ABF000A2941}" srcOrd="1" destOrd="0" presId="urn:microsoft.com/office/officeart/2008/layout/AscendingPictureAccentProcess"/>
    <dgm:cxn modelId="{C6CA1BAF-8DE5-49CD-A179-6AFFD3F56965}" type="presParOf" srcId="{27706FB5-DDC6-4B75-8CE6-E2A1CB6E3E57}" destId="{4A7A8FEC-43CE-4642-B06E-851357F5408E}" srcOrd="2" destOrd="0" presId="urn:microsoft.com/office/officeart/2008/layout/AscendingPictureAccentProcess"/>
    <dgm:cxn modelId="{307D7EEB-2DC1-4E4E-8AD0-BC9F7FDDEB09}" type="presParOf" srcId="{27706FB5-DDC6-4B75-8CE6-E2A1CB6E3E57}" destId="{8868C762-6494-4406-8C33-9C7A5A42A2EE}" srcOrd="3" destOrd="0" presId="urn:microsoft.com/office/officeart/2008/layout/AscendingPictureAccentProcess"/>
    <dgm:cxn modelId="{1028BD57-959D-4082-8DF6-6EAFA3AEBF63}" type="presParOf" srcId="{27706FB5-DDC6-4B75-8CE6-E2A1CB6E3E57}" destId="{783C1BEF-4857-4D1A-BF4B-A5FD6A3F758F}" srcOrd="4" destOrd="0" presId="urn:microsoft.com/office/officeart/2008/layout/AscendingPictureAccentProcess"/>
    <dgm:cxn modelId="{2B277F2B-0475-465B-87AB-BBE25027C5BD}" type="presParOf" srcId="{27706FB5-DDC6-4B75-8CE6-E2A1CB6E3E57}" destId="{7517BE0C-BCEC-4538-BEBC-82D1A0A68E53}" srcOrd="5" destOrd="0" presId="urn:microsoft.com/office/officeart/2008/layout/AscendingPictureAccentProcess"/>
    <dgm:cxn modelId="{838A45B7-6136-4A43-AE72-F296D9428E1C}" type="presParOf" srcId="{27706FB5-DDC6-4B75-8CE6-E2A1CB6E3E57}" destId="{B9B9D532-46DA-4FE5-8156-C93978B3042D}" srcOrd="6" destOrd="0" presId="urn:microsoft.com/office/officeart/2008/layout/AscendingPictureAccentProcess"/>
    <dgm:cxn modelId="{B35AE2D9-6E9E-4828-82C5-41394CF0F48D}" type="presParOf" srcId="{27706FB5-DDC6-4B75-8CE6-E2A1CB6E3E57}" destId="{73A96CCB-750B-4179-8960-FB337C30FA14}" srcOrd="7" destOrd="0" presId="urn:microsoft.com/office/officeart/2008/layout/AscendingPictureAccentProcess"/>
    <dgm:cxn modelId="{F7D363EC-615A-48D5-8E83-EFEF24A7F306}" type="presParOf" srcId="{27706FB5-DDC6-4B75-8CE6-E2A1CB6E3E57}" destId="{A08D0C2E-ED0A-4318-8612-DF4286F707E6}" srcOrd="8" destOrd="0" presId="urn:microsoft.com/office/officeart/2008/layout/AscendingPictureAccentProcess"/>
    <dgm:cxn modelId="{6DB1A8AB-811E-425F-AEF0-8F204EB7D230}" type="presParOf" srcId="{27706FB5-DDC6-4B75-8CE6-E2A1CB6E3E57}" destId="{063B2468-926C-4596-8647-8744292EB56C}" srcOrd="9" destOrd="0" presId="urn:microsoft.com/office/officeart/2008/layout/AscendingPictureAccentProcess"/>
    <dgm:cxn modelId="{DFBE64F6-8F92-439F-B9B5-E243DB43DB1F}" type="presParOf" srcId="{27706FB5-DDC6-4B75-8CE6-E2A1CB6E3E57}" destId="{00C4977F-4A9A-4E00-A501-C2371A931849}" srcOrd="10" destOrd="0" presId="urn:microsoft.com/office/officeart/2008/layout/AscendingPictureAccentProcess"/>
    <dgm:cxn modelId="{B7DD41F1-730B-47B8-871D-CCBF009A4B4D}" type="presParOf" srcId="{27706FB5-DDC6-4B75-8CE6-E2A1CB6E3E57}" destId="{4515760E-365D-4569-84D3-81BD5565653C}" srcOrd="11" destOrd="0" presId="urn:microsoft.com/office/officeart/2008/layout/AscendingPictureAccentProcess"/>
    <dgm:cxn modelId="{900335C0-96E4-4483-AA4A-9D1BA3054C6E}" type="presParOf" srcId="{27706FB5-DDC6-4B75-8CE6-E2A1CB6E3E57}" destId="{CDF38B7E-62CD-4FB9-AF8E-A7A335202D58}" srcOrd="12" destOrd="0" presId="urn:microsoft.com/office/officeart/2008/layout/AscendingPictureAccentProcess"/>
    <dgm:cxn modelId="{39BE45BE-FAF4-427D-B77B-58BCA9750388}" type="presParOf" srcId="{27706FB5-DDC6-4B75-8CE6-E2A1CB6E3E57}" destId="{15F412ED-714A-4B0C-B330-0388847038AE}" srcOrd="13" destOrd="0" presId="urn:microsoft.com/office/officeart/2008/layout/AscendingPictureAccentProcess"/>
    <dgm:cxn modelId="{38082C60-3A23-4E30-87AF-6F87DBE30E8C}" type="presParOf" srcId="{27706FB5-DDC6-4B75-8CE6-E2A1CB6E3E57}" destId="{96B3D371-8364-4C2A-9769-D6F097047DFF}" srcOrd="14" destOrd="0" presId="urn:microsoft.com/office/officeart/2008/layout/AscendingPictureAccentProcess"/>
    <dgm:cxn modelId="{4A060F84-6EF7-4D84-AEB5-7757A3F2B19F}" type="presParOf" srcId="{96B3D371-8364-4C2A-9769-D6F097047DFF}" destId="{5F2041ED-7E76-4C82-A5B4-CA9E1EF0EB7A}" srcOrd="0" destOrd="0" presId="urn:microsoft.com/office/officeart/2008/layout/AscendingPictureAccentProcess"/>
    <dgm:cxn modelId="{D02E72C8-048F-411C-A668-B48126781283}" type="presParOf" srcId="{27706FB5-DDC6-4B75-8CE6-E2A1CB6E3E57}" destId="{7492E8E8-EC23-405A-BBF2-1BAD34931AC6}" srcOrd="15" destOrd="0" presId="urn:microsoft.com/office/officeart/2008/layout/AscendingPictureAccentProcess"/>
    <dgm:cxn modelId="{8E5ECB75-9834-46BD-922F-4504FCEAD500}" type="presParOf" srcId="{27706FB5-DDC6-4B75-8CE6-E2A1CB6E3E57}" destId="{7D783A60-6C23-4817-AA9A-A68B034C1C1B}" srcOrd="16" destOrd="0" presId="urn:microsoft.com/office/officeart/2008/layout/AscendingPictureAccentProcess"/>
    <dgm:cxn modelId="{FE09062D-9176-4CB2-BF20-4289863DD34D}" type="presParOf" srcId="{7D783A60-6C23-4817-AA9A-A68B034C1C1B}" destId="{C166E219-0758-4332-B1EB-2D29C2584EC1}" srcOrd="0" destOrd="0" presId="urn:microsoft.com/office/officeart/2008/layout/AscendingPictureAccentProcess"/>
    <dgm:cxn modelId="{831FAE55-B67A-4A92-86B9-26366FE4DFA6}" type="presParOf" srcId="{27706FB5-DDC6-4B75-8CE6-E2A1CB6E3E57}" destId="{9C09E8D6-9EBD-41C7-BC61-103FA2BDF24F}" srcOrd="17" destOrd="0" presId="urn:microsoft.com/office/officeart/2008/layout/AscendingPictureAccentProcess"/>
    <dgm:cxn modelId="{FF7BF57A-4D79-43E4-9169-83E7B9C25C0E}" type="presParOf" srcId="{27706FB5-DDC6-4B75-8CE6-E2A1CB6E3E57}" destId="{1BFEDA42-5315-458D-8ADF-4D00E6B33FB8}" srcOrd="18" destOrd="0" presId="urn:microsoft.com/office/officeart/2008/layout/AscendingPictureAccentProcess"/>
    <dgm:cxn modelId="{3A59BD48-5999-4739-BE91-7EC4587CBD7C}" type="presParOf" srcId="{1BFEDA42-5315-458D-8ADF-4D00E6B33FB8}" destId="{8DFFA004-F0CE-4205-8BA3-A08FA8DC349F}" srcOrd="0" destOrd="0" presId="urn:microsoft.com/office/officeart/2008/layout/AscendingPictureAccentProcess"/>
    <dgm:cxn modelId="{9046FC41-4DFA-4363-AF4E-B8C700475013}" type="presParOf" srcId="{27706FB5-DDC6-4B75-8CE6-E2A1CB6E3E57}" destId="{D0C6A9BC-DDBB-48DC-AB9C-356273BA0D82}" srcOrd="19" destOrd="0" presId="urn:microsoft.com/office/officeart/2008/layout/AscendingPictureAccentProcess"/>
    <dgm:cxn modelId="{FC83C70D-68B5-4B86-8301-D4F02C326DEB}" type="presParOf" srcId="{27706FB5-DDC6-4B75-8CE6-E2A1CB6E3E57}" destId="{25556EF0-4948-478F-8ED1-06B287CB8299}" srcOrd="20" destOrd="0" presId="urn:microsoft.com/office/officeart/2008/layout/AscendingPictureAccentProcess"/>
    <dgm:cxn modelId="{5AD6AC2F-3121-4127-BA58-242B774EADBE}" type="presParOf" srcId="{25556EF0-4948-478F-8ED1-06B287CB8299}" destId="{BE5C5837-A5B3-4CB4-AEB9-E6B379FB71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F1B50-1728-4D7A-AB50-52BECE9296AE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E552953-FB13-4106-A0B5-AFF198EB8911}">
      <dgm:prSet phldrT="[Texte]"/>
      <dgm:spPr/>
      <dgm:t>
        <a:bodyPr/>
        <a:lstStyle/>
        <a:p>
          <a:r>
            <a:rPr lang="fr-FR" dirty="0"/>
            <a:t>J’apprends tout seul</a:t>
          </a:r>
        </a:p>
      </dgm:t>
    </dgm:pt>
    <dgm:pt modelId="{DC045C29-EB90-41A7-8FF4-16044498017D}" type="parTrans" cxnId="{2F0A5905-0540-44B8-A10C-2AEA8DCF80D8}">
      <dgm:prSet/>
      <dgm:spPr/>
      <dgm:t>
        <a:bodyPr/>
        <a:lstStyle/>
        <a:p>
          <a:endParaRPr lang="fr-FR"/>
        </a:p>
      </dgm:t>
    </dgm:pt>
    <dgm:pt modelId="{A086ABCA-C9FF-41EA-8DAB-4A7EAC5DD324}" type="sibTrans" cxnId="{2F0A5905-0540-44B8-A10C-2AEA8DCF80D8}">
      <dgm:prSet/>
      <dgm:spPr/>
      <dgm:t>
        <a:bodyPr/>
        <a:lstStyle/>
        <a:p>
          <a:endParaRPr lang="fr-FR"/>
        </a:p>
      </dgm:t>
    </dgm:pt>
    <dgm:pt modelId="{9E4325AE-3425-494B-AD20-B316CDE36EA8}">
      <dgm:prSet phldrT="[Texte]"/>
      <dgm:spPr/>
      <dgm:t>
        <a:bodyPr/>
        <a:lstStyle/>
        <a:p>
          <a:r>
            <a:rPr lang="fr-FR" dirty="0"/>
            <a:t>Je me teste (je vérifie que je sais)</a:t>
          </a:r>
        </a:p>
      </dgm:t>
    </dgm:pt>
    <dgm:pt modelId="{B0ECF731-25EE-489D-8C14-87A517F4B3FD}" type="parTrans" cxnId="{64FA6CC0-B34B-4061-84ED-7EB1F673EBA2}">
      <dgm:prSet/>
      <dgm:spPr/>
      <dgm:t>
        <a:bodyPr/>
        <a:lstStyle/>
        <a:p>
          <a:endParaRPr lang="fr-FR"/>
        </a:p>
      </dgm:t>
    </dgm:pt>
    <dgm:pt modelId="{A79AB3B2-0921-4D06-B11C-F92BC00D8C47}" type="sibTrans" cxnId="{64FA6CC0-B34B-4061-84ED-7EB1F673EBA2}">
      <dgm:prSet/>
      <dgm:spPr/>
      <dgm:t>
        <a:bodyPr/>
        <a:lstStyle/>
        <a:p>
          <a:endParaRPr lang="fr-FR"/>
        </a:p>
      </dgm:t>
    </dgm:pt>
    <dgm:pt modelId="{45191B06-83A0-4B4D-A8D5-A52877D6C2D2}">
      <dgm:prSet phldrT="[Texte]"/>
      <dgm:spPr/>
      <dgm:t>
        <a:bodyPr/>
        <a:lstStyle/>
        <a:p>
          <a:r>
            <a:rPr lang="fr-FR" dirty="0"/>
            <a:t>Je revois plusieurs fois</a:t>
          </a:r>
        </a:p>
      </dgm:t>
    </dgm:pt>
    <dgm:pt modelId="{2852DE1D-5175-4B86-AD6A-A1123FFFE51A}" type="parTrans" cxnId="{43E5E19C-18FB-4C90-921C-6E67D095815E}">
      <dgm:prSet/>
      <dgm:spPr/>
      <dgm:t>
        <a:bodyPr/>
        <a:lstStyle/>
        <a:p>
          <a:endParaRPr lang="fr-FR"/>
        </a:p>
      </dgm:t>
    </dgm:pt>
    <dgm:pt modelId="{9767CCE9-601F-4240-98A6-9953A07817AD}" type="sibTrans" cxnId="{43E5E19C-18FB-4C90-921C-6E67D095815E}">
      <dgm:prSet/>
      <dgm:spPr/>
      <dgm:t>
        <a:bodyPr/>
        <a:lstStyle/>
        <a:p>
          <a:endParaRPr lang="fr-FR"/>
        </a:p>
      </dgm:t>
    </dgm:pt>
    <dgm:pt modelId="{3A23B0E1-5EFA-4C8C-8B88-1A0009AC5567}">
      <dgm:prSet phldrT="[Texte]"/>
      <dgm:spPr/>
      <dgm:t>
        <a:bodyPr/>
        <a:lstStyle/>
        <a:p>
          <a:r>
            <a:rPr lang="fr-FR" dirty="0"/>
            <a:t>Je m’y prends à l’avance si c’est difficile</a:t>
          </a:r>
        </a:p>
      </dgm:t>
    </dgm:pt>
    <dgm:pt modelId="{439F093D-8E16-41C5-9DE0-BCF49D7B1A60}" type="parTrans" cxnId="{CF7559FD-7A61-400B-8254-F174DD980B83}">
      <dgm:prSet/>
      <dgm:spPr/>
      <dgm:t>
        <a:bodyPr/>
        <a:lstStyle/>
        <a:p>
          <a:endParaRPr lang="fr-FR"/>
        </a:p>
      </dgm:t>
    </dgm:pt>
    <dgm:pt modelId="{C5BE71F2-20DA-48F4-845C-9A40C9F84AAC}" type="sibTrans" cxnId="{CF7559FD-7A61-400B-8254-F174DD980B83}">
      <dgm:prSet/>
      <dgm:spPr/>
      <dgm:t>
        <a:bodyPr/>
        <a:lstStyle/>
        <a:p>
          <a:endParaRPr lang="fr-FR"/>
        </a:p>
      </dgm:t>
    </dgm:pt>
    <dgm:pt modelId="{C32CB818-8355-49F3-879A-4B818AF47F5B}">
      <dgm:prSet phldrT="[Texte]"/>
      <dgm:spPr/>
      <dgm:t>
        <a:bodyPr/>
        <a:lstStyle/>
        <a:p>
          <a:r>
            <a:rPr lang="fr-FR" dirty="0"/>
            <a:t>Je n’apprends pas trop de choses en même temps.</a:t>
          </a:r>
        </a:p>
      </dgm:t>
    </dgm:pt>
    <dgm:pt modelId="{AE96E8F0-41F7-413E-915F-2419D56827AA}" type="parTrans" cxnId="{CC137406-3E1F-4BF9-A6E0-9C03AE1F917D}">
      <dgm:prSet/>
      <dgm:spPr/>
      <dgm:t>
        <a:bodyPr/>
        <a:lstStyle/>
        <a:p>
          <a:endParaRPr lang="fr-FR"/>
        </a:p>
      </dgm:t>
    </dgm:pt>
    <dgm:pt modelId="{69CBB590-152B-45F6-9E55-C220DF296874}" type="sibTrans" cxnId="{CC137406-3E1F-4BF9-A6E0-9C03AE1F917D}">
      <dgm:prSet/>
      <dgm:spPr/>
      <dgm:t>
        <a:bodyPr/>
        <a:lstStyle/>
        <a:p>
          <a:endParaRPr lang="fr-FR"/>
        </a:p>
      </dgm:t>
    </dgm:pt>
    <dgm:pt modelId="{64B346F8-7921-44C1-9EE9-67A7BE6B67FB}" type="pres">
      <dgm:prSet presAssocID="{BC3F1B50-1728-4D7A-AB50-52BECE9296AE}" presName="linear" presStyleCnt="0">
        <dgm:presLayoutVars>
          <dgm:dir/>
          <dgm:resizeHandles val="exact"/>
        </dgm:presLayoutVars>
      </dgm:prSet>
      <dgm:spPr/>
    </dgm:pt>
    <dgm:pt modelId="{45C0B3CD-C58B-4E5D-B85A-90FDFBBC35ED}" type="pres">
      <dgm:prSet presAssocID="{3E552953-FB13-4106-A0B5-AFF198EB8911}" presName="comp" presStyleCnt="0"/>
      <dgm:spPr/>
    </dgm:pt>
    <dgm:pt modelId="{0326DD39-37A8-4EBA-AFA7-AE3BF72D10EB}" type="pres">
      <dgm:prSet presAssocID="{3E552953-FB13-4106-A0B5-AFF198EB8911}" presName="box" presStyleLbl="node1" presStyleIdx="0" presStyleCnt="5"/>
      <dgm:spPr/>
    </dgm:pt>
    <dgm:pt modelId="{0F2F8AA6-3E30-4E5F-82A4-37474ACB5B9F}" type="pres">
      <dgm:prSet presAssocID="{3E552953-FB13-4106-A0B5-AFF198EB8911}" presName="img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9" b="-84091"/>
          </a:stretch>
        </a:blipFill>
      </dgm:spPr>
    </dgm:pt>
    <dgm:pt modelId="{0C85BBFD-9D8A-40E1-9F17-160E33DEE054}" type="pres">
      <dgm:prSet presAssocID="{3E552953-FB13-4106-A0B5-AFF198EB8911}" presName="text" presStyleLbl="node1" presStyleIdx="0" presStyleCnt="5">
        <dgm:presLayoutVars>
          <dgm:bulletEnabled val="1"/>
        </dgm:presLayoutVars>
      </dgm:prSet>
      <dgm:spPr/>
    </dgm:pt>
    <dgm:pt modelId="{9B5A750C-3042-4260-8045-3D712987933B}" type="pres">
      <dgm:prSet presAssocID="{A086ABCA-C9FF-41EA-8DAB-4A7EAC5DD324}" presName="spacer" presStyleCnt="0"/>
      <dgm:spPr/>
    </dgm:pt>
    <dgm:pt modelId="{3D6CD73C-38D9-4EE5-ADD3-956076335853}" type="pres">
      <dgm:prSet presAssocID="{9E4325AE-3425-494B-AD20-B316CDE36EA8}" presName="comp" presStyleCnt="0"/>
      <dgm:spPr/>
    </dgm:pt>
    <dgm:pt modelId="{5E486F3C-CF1D-4CD7-BEA7-9D70519507CD}" type="pres">
      <dgm:prSet presAssocID="{9E4325AE-3425-494B-AD20-B316CDE36EA8}" presName="box" presStyleLbl="node1" presStyleIdx="1" presStyleCnt="5"/>
      <dgm:spPr/>
    </dgm:pt>
    <dgm:pt modelId="{BBE2AA76-AEDA-4740-9B47-A6533CE781F9}" type="pres">
      <dgm:prSet presAssocID="{9E4325AE-3425-494B-AD20-B316CDE36EA8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8BDC3855-6F1D-4839-8018-28DDB9782992}" type="pres">
      <dgm:prSet presAssocID="{9E4325AE-3425-494B-AD20-B316CDE36EA8}" presName="text" presStyleLbl="node1" presStyleIdx="1" presStyleCnt="5">
        <dgm:presLayoutVars>
          <dgm:bulletEnabled val="1"/>
        </dgm:presLayoutVars>
      </dgm:prSet>
      <dgm:spPr/>
    </dgm:pt>
    <dgm:pt modelId="{29FDA05D-A633-472A-BD06-C184E56EE984}" type="pres">
      <dgm:prSet presAssocID="{A79AB3B2-0921-4D06-B11C-F92BC00D8C47}" presName="spacer" presStyleCnt="0"/>
      <dgm:spPr/>
    </dgm:pt>
    <dgm:pt modelId="{69DC3A17-314C-4BDF-87FC-6B378F060B59}" type="pres">
      <dgm:prSet presAssocID="{45191B06-83A0-4B4D-A8D5-A52877D6C2D2}" presName="comp" presStyleCnt="0"/>
      <dgm:spPr/>
    </dgm:pt>
    <dgm:pt modelId="{4CD6BA56-9A31-4C04-B37E-92E18B2F49F8}" type="pres">
      <dgm:prSet presAssocID="{45191B06-83A0-4B4D-A8D5-A52877D6C2D2}" presName="box" presStyleLbl="node1" presStyleIdx="2" presStyleCnt="5"/>
      <dgm:spPr/>
    </dgm:pt>
    <dgm:pt modelId="{BCDE99DD-180F-4A02-9D7F-74BFD24B920C}" type="pres">
      <dgm:prSet presAssocID="{45191B06-83A0-4B4D-A8D5-A52877D6C2D2}" presName="img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527" b="-79473"/>
          </a:stretch>
        </a:blipFill>
      </dgm:spPr>
    </dgm:pt>
    <dgm:pt modelId="{A5405D1D-AE27-48F6-9F76-D6E4C0D75713}" type="pres">
      <dgm:prSet presAssocID="{45191B06-83A0-4B4D-A8D5-A52877D6C2D2}" presName="text" presStyleLbl="node1" presStyleIdx="2" presStyleCnt="5">
        <dgm:presLayoutVars>
          <dgm:bulletEnabled val="1"/>
        </dgm:presLayoutVars>
      </dgm:prSet>
      <dgm:spPr/>
    </dgm:pt>
    <dgm:pt modelId="{40574812-9FE7-46EB-848B-7C8C593A9707}" type="pres">
      <dgm:prSet presAssocID="{9767CCE9-601F-4240-98A6-9953A07817AD}" presName="spacer" presStyleCnt="0"/>
      <dgm:spPr/>
    </dgm:pt>
    <dgm:pt modelId="{E4EBD171-A338-4FA1-A8FF-9E91BFB4544C}" type="pres">
      <dgm:prSet presAssocID="{3A23B0E1-5EFA-4C8C-8B88-1A0009AC5567}" presName="comp" presStyleCnt="0"/>
      <dgm:spPr/>
    </dgm:pt>
    <dgm:pt modelId="{22E89B38-DBE7-4C3F-9106-5DA92365D4C4}" type="pres">
      <dgm:prSet presAssocID="{3A23B0E1-5EFA-4C8C-8B88-1A0009AC5567}" presName="box" presStyleLbl="node1" presStyleIdx="3" presStyleCnt="5"/>
      <dgm:spPr/>
    </dgm:pt>
    <dgm:pt modelId="{7E5D935D-1C9F-4BB4-893C-1C47B1EF06C5}" type="pres">
      <dgm:prSet presAssocID="{3A23B0E1-5EFA-4C8C-8B88-1A0009AC556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45C9A000-074C-4FA2-BEE9-159D0C1B4E6B}" type="pres">
      <dgm:prSet presAssocID="{3A23B0E1-5EFA-4C8C-8B88-1A0009AC5567}" presName="text" presStyleLbl="node1" presStyleIdx="3" presStyleCnt="5">
        <dgm:presLayoutVars>
          <dgm:bulletEnabled val="1"/>
        </dgm:presLayoutVars>
      </dgm:prSet>
      <dgm:spPr/>
    </dgm:pt>
    <dgm:pt modelId="{7B6F21CA-BCFB-40A1-86F5-B7E3E2F6E12A}" type="pres">
      <dgm:prSet presAssocID="{C5BE71F2-20DA-48F4-845C-9A40C9F84AAC}" presName="spacer" presStyleCnt="0"/>
      <dgm:spPr/>
    </dgm:pt>
    <dgm:pt modelId="{6CA7D21D-60AA-4070-BA97-AC10767EB58E}" type="pres">
      <dgm:prSet presAssocID="{C32CB818-8355-49F3-879A-4B818AF47F5B}" presName="comp" presStyleCnt="0"/>
      <dgm:spPr/>
    </dgm:pt>
    <dgm:pt modelId="{9FEEFAAA-501C-499B-AEDC-66A20DF5ABC7}" type="pres">
      <dgm:prSet presAssocID="{C32CB818-8355-49F3-879A-4B818AF47F5B}" presName="box" presStyleLbl="node1" presStyleIdx="4" presStyleCnt="5"/>
      <dgm:spPr/>
    </dgm:pt>
    <dgm:pt modelId="{31B1ADD5-E36E-4866-B34B-34B2664A3CEC}" type="pres">
      <dgm:prSet presAssocID="{C32CB818-8355-49F3-879A-4B818AF47F5B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620063EC-BD4E-4F47-892C-0FB7EE3D4BFD}" type="pres">
      <dgm:prSet presAssocID="{C32CB818-8355-49F3-879A-4B818AF47F5B}" presName="text" presStyleLbl="node1" presStyleIdx="4" presStyleCnt="5">
        <dgm:presLayoutVars>
          <dgm:bulletEnabled val="1"/>
        </dgm:presLayoutVars>
      </dgm:prSet>
      <dgm:spPr/>
    </dgm:pt>
  </dgm:ptLst>
  <dgm:cxnLst>
    <dgm:cxn modelId="{2F0A5905-0540-44B8-A10C-2AEA8DCF80D8}" srcId="{BC3F1B50-1728-4D7A-AB50-52BECE9296AE}" destId="{3E552953-FB13-4106-A0B5-AFF198EB8911}" srcOrd="0" destOrd="0" parTransId="{DC045C29-EB90-41A7-8FF4-16044498017D}" sibTransId="{A086ABCA-C9FF-41EA-8DAB-4A7EAC5DD324}"/>
    <dgm:cxn modelId="{CC137406-3E1F-4BF9-A6E0-9C03AE1F917D}" srcId="{BC3F1B50-1728-4D7A-AB50-52BECE9296AE}" destId="{C32CB818-8355-49F3-879A-4B818AF47F5B}" srcOrd="4" destOrd="0" parTransId="{AE96E8F0-41F7-413E-915F-2419D56827AA}" sibTransId="{69CBB590-152B-45F6-9E55-C220DF296874}"/>
    <dgm:cxn modelId="{52834C0A-1801-4110-AC6A-DAD7EBEFB78C}" type="presOf" srcId="{3A23B0E1-5EFA-4C8C-8B88-1A0009AC5567}" destId="{45C9A000-074C-4FA2-BEE9-159D0C1B4E6B}" srcOrd="1" destOrd="0" presId="urn:microsoft.com/office/officeart/2005/8/layout/vList4#1"/>
    <dgm:cxn modelId="{A26CF93E-84C0-4633-AA06-F6B0858A1408}" type="presOf" srcId="{3E552953-FB13-4106-A0B5-AFF198EB8911}" destId="{0C85BBFD-9D8A-40E1-9F17-160E33DEE054}" srcOrd="1" destOrd="0" presId="urn:microsoft.com/office/officeart/2005/8/layout/vList4#1"/>
    <dgm:cxn modelId="{91A6115B-B6BA-479E-80D4-AD79B0500349}" type="presOf" srcId="{9E4325AE-3425-494B-AD20-B316CDE36EA8}" destId="{5E486F3C-CF1D-4CD7-BEA7-9D70519507CD}" srcOrd="0" destOrd="0" presId="urn:microsoft.com/office/officeart/2005/8/layout/vList4#1"/>
    <dgm:cxn modelId="{CA9EDB43-AB30-4D12-8A4D-DE3F525BF644}" type="presOf" srcId="{C32CB818-8355-49F3-879A-4B818AF47F5B}" destId="{9FEEFAAA-501C-499B-AEDC-66A20DF5ABC7}" srcOrd="0" destOrd="0" presId="urn:microsoft.com/office/officeart/2005/8/layout/vList4#1"/>
    <dgm:cxn modelId="{AD397669-B677-4443-8058-412874169B82}" type="presOf" srcId="{C32CB818-8355-49F3-879A-4B818AF47F5B}" destId="{620063EC-BD4E-4F47-892C-0FB7EE3D4BFD}" srcOrd="1" destOrd="0" presId="urn:microsoft.com/office/officeart/2005/8/layout/vList4#1"/>
    <dgm:cxn modelId="{F516656E-6745-4CE2-A022-BF815263761E}" type="presOf" srcId="{3A23B0E1-5EFA-4C8C-8B88-1A0009AC5567}" destId="{22E89B38-DBE7-4C3F-9106-5DA92365D4C4}" srcOrd="0" destOrd="0" presId="urn:microsoft.com/office/officeart/2005/8/layout/vList4#1"/>
    <dgm:cxn modelId="{D3F8A881-A59A-4082-B240-B9EABDE183CB}" type="presOf" srcId="{BC3F1B50-1728-4D7A-AB50-52BECE9296AE}" destId="{64B346F8-7921-44C1-9EE9-67A7BE6B67FB}" srcOrd="0" destOrd="0" presId="urn:microsoft.com/office/officeart/2005/8/layout/vList4#1"/>
    <dgm:cxn modelId="{43E5E19C-18FB-4C90-921C-6E67D095815E}" srcId="{BC3F1B50-1728-4D7A-AB50-52BECE9296AE}" destId="{45191B06-83A0-4B4D-A8D5-A52877D6C2D2}" srcOrd="2" destOrd="0" parTransId="{2852DE1D-5175-4B86-AD6A-A1123FFFE51A}" sibTransId="{9767CCE9-601F-4240-98A6-9953A07817AD}"/>
    <dgm:cxn modelId="{091637A5-600B-46CA-90D4-299A47DA7845}" type="presOf" srcId="{3E552953-FB13-4106-A0B5-AFF198EB8911}" destId="{0326DD39-37A8-4EBA-AFA7-AE3BF72D10EB}" srcOrd="0" destOrd="0" presId="urn:microsoft.com/office/officeart/2005/8/layout/vList4#1"/>
    <dgm:cxn modelId="{64FA6CC0-B34B-4061-84ED-7EB1F673EBA2}" srcId="{BC3F1B50-1728-4D7A-AB50-52BECE9296AE}" destId="{9E4325AE-3425-494B-AD20-B316CDE36EA8}" srcOrd="1" destOrd="0" parTransId="{B0ECF731-25EE-489D-8C14-87A517F4B3FD}" sibTransId="{A79AB3B2-0921-4D06-B11C-F92BC00D8C47}"/>
    <dgm:cxn modelId="{E6C34BCC-6590-42F8-899C-069D3BEB304B}" type="presOf" srcId="{9E4325AE-3425-494B-AD20-B316CDE36EA8}" destId="{8BDC3855-6F1D-4839-8018-28DDB9782992}" srcOrd="1" destOrd="0" presId="urn:microsoft.com/office/officeart/2005/8/layout/vList4#1"/>
    <dgm:cxn modelId="{868C93E1-2261-4C3E-9E8F-6B8AF79BC82C}" type="presOf" srcId="{45191B06-83A0-4B4D-A8D5-A52877D6C2D2}" destId="{A5405D1D-AE27-48F6-9F76-D6E4C0D75713}" srcOrd="1" destOrd="0" presId="urn:microsoft.com/office/officeart/2005/8/layout/vList4#1"/>
    <dgm:cxn modelId="{93257DE3-98C7-4EB1-B3A9-EBE51DF106E2}" type="presOf" srcId="{45191B06-83A0-4B4D-A8D5-A52877D6C2D2}" destId="{4CD6BA56-9A31-4C04-B37E-92E18B2F49F8}" srcOrd="0" destOrd="0" presId="urn:microsoft.com/office/officeart/2005/8/layout/vList4#1"/>
    <dgm:cxn modelId="{CF7559FD-7A61-400B-8254-F174DD980B83}" srcId="{BC3F1B50-1728-4D7A-AB50-52BECE9296AE}" destId="{3A23B0E1-5EFA-4C8C-8B88-1A0009AC5567}" srcOrd="3" destOrd="0" parTransId="{439F093D-8E16-41C5-9DE0-BCF49D7B1A60}" sibTransId="{C5BE71F2-20DA-48F4-845C-9A40C9F84AAC}"/>
    <dgm:cxn modelId="{1153E416-7464-4D05-BADA-B2C8CE9130F9}" type="presParOf" srcId="{64B346F8-7921-44C1-9EE9-67A7BE6B67FB}" destId="{45C0B3CD-C58B-4E5D-B85A-90FDFBBC35ED}" srcOrd="0" destOrd="0" presId="urn:microsoft.com/office/officeart/2005/8/layout/vList4#1"/>
    <dgm:cxn modelId="{C333C579-1DDC-4FEC-91BE-7E14C3C917DF}" type="presParOf" srcId="{45C0B3CD-C58B-4E5D-B85A-90FDFBBC35ED}" destId="{0326DD39-37A8-4EBA-AFA7-AE3BF72D10EB}" srcOrd="0" destOrd="0" presId="urn:microsoft.com/office/officeart/2005/8/layout/vList4#1"/>
    <dgm:cxn modelId="{5D6852BA-B1BB-461A-A3C0-192D3AC8B6BE}" type="presParOf" srcId="{45C0B3CD-C58B-4E5D-B85A-90FDFBBC35ED}" destId="{0F2F8AA6-3E30-4E5F-82A4-37474ACB5B9F}" srcOrd="1" destOrd="0" presId="urn:microsoft.com/office/officeart/2005/8/layout/vList4#1"/>
    <dgm:cxn modelId="{595A1756-05D4-492B-882B-F185B837E30D}" type="presParOf" srcId="{45C0B3CD-C58B-4E5D-B85A-90FDFBBC35ED}" destId="{0C85BBFD-9D8A-40E1-9F17-160E33DEE054}" srcOrd="2" destOrd="0" presId="urn:microsoft.com/office/officeart/2005/8/layout/vList4#1"/>
    <dgm:cxn modelId="{17AD6C21-B353-47EC-8C9F-5CAAB062EDD8}" type="presParOf" srcId="{64B346F8-7921-44C1-9EE9-67A7BE6B67FB}" destId="{9B5A750C-3042-4260-8045-3D712987933B}" srcOrd="1" destOrd="0" presId="urn:microsoft.com/office/officeart/2005/8/layout/vList4#1"/>
    <dgm:cxn modelId="{0A849C54-FAA8-4044-BE6B-17B7D68619A7}" type="presParOf" srcId="{64B346F8-7921-44C1-9EE9-67A7BE6B67FB}" destId="{3D6CD73C-38D9-4EE5-ADD3-956076335853}" srcOrd="2" destOrd="0" presId="urn:microsoft.com/office/officeart/2005/8/layout/vList4#1"/>
    <dgm:cxn modelId="{8880734B-591B-4492-BBCD-CDBEDA0DD54D}" type="presParOf" srcId="{3D6CD73C-38D9-4EE5-ADD3-956076335853}" destId="{5E486F3C-CF1D-4CD7-BEA7-9D70519507CD}" srcOrd="0" destOrd="0" presId="urn:microsoft.com/office/officeart/2005/8/layout/vList4#1"/>
    <dgm:cxn modelId="{2CB4D32A-88A0-4970-AAAA-0C85966ED627}" type="presParOf" srcId="{3D6CD73C-38D9-4EE5-ADD3-956076335853}" destId="{BBE2AA76-AEDA-4740-9B47-A6533CE781F9}" srcOrd="1" destOrd="0" presId="urn:microsoft.com/office/officeart/2005/8/layout/vList4#1"/>
    <dgm:cxn modelId="{74EE6745-E2DA-4025-BD0E-32B48C0AA4AC}" type="presParOf" srcId="{3D6CD73C-38D9-4EE5-ADD3-956076335853}" destId="{8BDC3855-6F1D-4839-8018-28DDB9782992}" srcOrd="2" destOrd="0" presId="urn:microsoft.com/office/officeart/2005/8/layout/vList4#1"/>
    <dgm:cxn modelId="{9B8290FC-C9D4-49CB-A7BE-EB797DA690E1}" type="presParOf" srcId="{64B346F8-7921-44C1-9EE9-67A7BE6B67FB}" destId="{29FDA05D-A633-472A-BD06-C184E56EE984}" srcOrd="3" destOrd="0" presId="urn:microsoft.com/office/officeart/2005/8/layout/vList4#1"/>
    <dgm:cxn modelId="{743044C9-96D0-4FD3-A1CF-6302A5B92351}" type="presParOf" srcId="{64B346F8-7921-44C1-9EE9-67A7BE6B67FB}" destId="{69DC3A17-314C-4BDF-87FC-6B378F060B59}" srcOrd="4" destOrd="0" presId="urn:microsoft.com/office/officeart/2005/8/layout/vList4#1"/>
    <dgm:cxn modelId="{999FC245-AE0D-46DC-B038-45C74C8928FA}" type="presParOf" srcId="{69DC3A17-314C-4BDF-87FC-6B378F060B59}" destId="{4CD6BA56-9A31-4C04-B37E-92E18B2F49F8}" srcOrd="0" destOrd="0" presId="urn:microsoft.com/office/officeart/2005/8/layout/vList4#1"/>
    <dgm:cxn modelId="{DBE712D3-F098-4C2C-81B6-0997B6C9089C}" type="presParOf" srcId="{69DC3A17-314C-4BDF-87FC-6B378F060B59}" destId="{BCDE99DD-180F-4A02-9D7F-74BFD24B920C}" srcOrd="1" destOrd="0" presId="urn:microsoft.com/office/officeart/2005/8/layout/vList4#1"/>
    <dgm:cxn modelId="{D7472A10-D8DF-42AE-84A1-71B536514E15}" type="presParOf" srcId="{69DC3A17-314C-4BDF-87FC-6B378F060B59}" destId="{A5405D1D-AE27-48F6-9F76-D6E4C0D75713}" srcOrd="2" destOrd="0" presId="urn:microsoft.com/office/officeart/2005/8/layout/vList4#1"/>
    <dgm:cxn modelId="{054BA30F-DC75-467B-AE02-6B09AC9EDB40}" type="presParOf" srcId="{64B346F8-7921-44C1-9EE9-67A7BE6B67FB}" destId="{40574812-9FE7-46EB-848B-7C8C593A9707}" srcOrd="5" destOrd="0" presId="urn:microsoft.com/office/officeart/2005/8/layout/vList4#1"/>
    <dgm:cxn modelId="{CD5722A4-4861-43B9-8C4C-F93944F0976D}" type="presParOf" srcId="{64B346F8-7921-44C1-9EE9-67A7BE6B67FB}" destId="{E4EBD171-A338-4FA1-A8FF-9E91BFB4544C}" srcOrd="6" destOrd="0" presId="urn:microsoft.com/office/officeart/2005/8/layout/vList4#1"/>
    <dgm:cxn modelId="{54F1F6B4-13AC-41A3-8201-37C1C34F71A2}" type="presParOf" srcId="{E4EBD171-A338-4FA1-A8FF-9E91BFB4544C}" destId="{22E89B38-DBE7-4C3F-9106-5DA92365D4C4}" srcOrd="0" destOrd="0" presId="urn:microsoft.com/office/officeart/2005/8/layout/vList4#1"/>
    <dgm:cxn modelId="{EEBDA135-A510-45FD-B752-ACCA013BB46F}" type="presParOf" srcId="{E4EBD171-A338-4FA1-A8FF-9E91BFB4544C}" destId="{7E5D935D-1C9F-4BB4-893C-1C47B1EF06C5}" srcOrd="1" destOrd="0" presId="urn:microsoft.com/office/officeart/2005/8/layout/vList4#1"/>
    <dgm:cxn modelId="{56519484-4615-4A03-8FFC-0DB3AEBC1A6D}" type="presParOf" srcId="{E4EBD171-A338-4FA1-A8FF-9E91BFB4544C}" destId="{45C9A000-074C-4FA2-BEE9-159D0C1B4E6B}" srcOrd="2" destOrd="0" presId="urn:microsoft.com/office/officeart/2005/8/layout/vList4#1"/>
    <dgm:cxn modelId="{14913465-78E5-46B5-8660-2F530CB6CAE7}" type="presParOf" srcId="{64B346F8-7921-44C1-9EE9-67A7BE6B67FB}" destId="{7B6F21CA-BCFB-40A1-86F5-B7E3E2F6E12A}" srcOrd="7" destOrd="0" presId="urn:microsoft.com/office/officeart/2005/8/layout/vList4#1"/>
    <dgm:cxn modelId="{2ED16952-E939-4FEC-B938-B185F862A219}" type="presParOf" srcId="{64B346F8-7921-44C1-9EE9-67A7BE6B67FB}" destId="{6CA7D21D-60AA-4070-BA97-AC10767EB58E}" srcOrd="8" destOrd="0" presId="urn:microsoft.com/office/officeart/2005/8/layout/vList4#1"/>
    <dgm:cxn modelId="{14300A93-6504-41D1-8710-1802C4661340}" type="presParOf" srcId="{6CA7D21D-60AA-4070-BA97-AC10767EB58E}" destId="{9FEEFAAA-501C-499B-AEDC-66A20DF5ABC7}" srcOrd="0" destOrd="0" presId="urn:microsoft.com/office/officeart/2005/8/layout/vList4#1"/>
    <dgm:cxn modelId="{8B684DD9-25A5-4155-9E96-DD7A439C521D}" type="presParOf" srcId="{6CA7D21D-60AA-4070-BA97-AC10767EB58E}" destId="{31B1ADD5-E36E-4866-B34B-34B2664A3CEC}" srcOrd="1" destOrd="0" presId="urn:microsoft.com/office/officeart/2005/8/layout/vList4#1"/>
    <dgm:cxn modelId="{061FFAA9-78C3-46D7-AC87-873A3581FC32}" type="presParOf" srcId="{6CA7D21D-60AA-4070-BA97-AC10767EB58E}" destId="{620063EC-BD4E-4F47-892C-0FB7EE3D4BF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F3723-9890-45FD-995A-10D86A624580}">
      <dsp:nvSpPr>
        <dsp:cNvPr id="0" name=""/>
        <dsp:cNvSpPr/>
      </dsp:nvSpPr>
      <dsp:spPr>
        <a:xfrm>
          <a:off x="0" y="0"/>
          <a:ext cx="10329862" cy="22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2507A-5F7F-459F-817B-F39FAB2EF796}">
      <dsp:nvSpPr>
        <dsp:cNvPr id="0" name=""/>
        <dsp:cNvSpPr/>
      </dsp:nvSpPr>
      <dsp:spPr>
        <a:xfrm>
          <a:off x="313214" y="294036"/>
          <a:ext cx="1796931" cy="1617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B3ACA-24D6-4D86-8056-4D94BB20AD45}">
      <dsp:nvSpPr>
        <dsp:cNvPr id="0" name=""/>
        <dsp:cNvSpPr/>
      </dsp:nvSpPr>
      <dsp:spPr>
        <a:xfrm rot="10800000">
          <a:off x="313214" y="2205275"/>
          <a:ext cx="1796931" cy="2695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l’attention</a:t>
          </a:r>
        </a:p>
      </dsp:txBody>
      <dsp:txXfrm rot="10800000">
        <a:off x="368476" y="2205275"/>
        <a:ext cx="1686407" cy="2640075"/>
      </dsp:txXfrm>
    </dsp:sp>
    <dsp:sp modelId="{3F139309-2526-450B-9B87-384B117A383A}">
      <dsp:nvSpPr>
        <dsp:cNvPr id="0" name=""/>
        <dsp:cNvSpPr/>
      </dsp:nvSpPr>
      <dsp:spPr>
        <a:xfrm>
          <a:off x="2289839" y="294036"/>
          <a:ext cx="1796931" cy="1617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D3206-CBA4-4975-8287-B37C4316CB4F}">
      <dsp:nvSpPr>
        <dsp:cNvPr id="0" name=""/>
        <dsp:cNvSpPr/>
      </dsp:nvSpPr>
      <dsp:spPr>
        <a:xfrm rot="10800000">
          <a:off x="2289839" y="2205275"/>
          <a:ext cx="1796931" cy="2695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la volonté et des efforts</a:t>
          </a:r>
        </a:p>
      </dsp:txBody>
      <dsp:txXfrm rot="10800000">
        <a:off x="2345101" y="2205275"/>
        <a:ext cx="1686407" cy="2640075"/>
      </dsp:txXfrm>
    </dsp:sp>
    <dsp:sp modelId="{5578098B-4814-44C8-9052-9E03D81A0071}">
      <dsp:nvSpPr>
        <dsp:cNvPr id="0" name=""/>
        <dsp:cNvSpPr/>
      </dsp:nvSpPr>
      <dsp:spPr>
        <a:xfrm>
          <a:off x="4266465" y="294036"/>
          <a:ext cx="1796931" cy="1617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D2626-BE7A-420E-AB93-75A008217A35}">
      <dsp:nvSpPr>
        <dsp:cNvPr id="0" name=""/>
        <dsp:cNvSpPr/>
      </dsp:nvSpPr>
      <dsp:spPr>
        <a:xfrm rot="10800000">
          <a:off x="4266465" y="2205275"/>
          <a:ext cx="1796931" cy="2695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la répétition</a:t>
          </a:r>
        </a:p>
        <a:p>
          <a:pPr marL="1809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Plusieurs fois et de manières différentes</a:t>
          </a:r>
        </a:p>
      </dsp:txBody>
      <dsp:txXfrm rot="10800000">
        <a:off x="4321727" y="2205275"/>
        <a:ext cx="1686407" cy="2640075"/>
      </dsp:txXfrm>
    </dsp:sp>
    <dsp:sp modelId="{98ED5236-1AA2-43BF-A2E7-631D4F58281A}">
      <dsp:nvSpPr>
        <dsp:cNvPr id="0" name=""/>
        <dsp:cNvSpPr/>
      </dsp:nvSpPr>
      <dsp:spPr>
        <a:xfrm>
          <a:off x="6243090" y="294036"/>
          <a:ext cx="1796931" cy="1617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A4AE4-E970-4F71-9362-0324D6F5520D}">
      <dsp:nvSpPr>
        <dsp:cNvPr id="0" name=""/>
        <dsp:cNvSpPr/>
      </dsp:nvSpPr>
      <dsp:spPr>
        <a:xfrm rot="10800000">
          <a:off x="6243090" y="2205275"/>
          <a:ext cx="1796931" cy="2695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la vérification</a:t>
          </a:r>
        </a:p>
        <a:p>
          <a:pPr marL="1809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Se tester pour savoir si on a compris/ retenu</a:t>
          </a:r>
        </a:p>
      </dsp:txBody>
      <dsp:txXfrm rot="10800000">
        <a:off x="6298352" y="2205275"/>
        <a:ext cx="1686407" cy="2640075"/>
      </dsp:txXfrm>
    </dsp:sp>
    <dsp:sp modelId="{90E9A3B9-7A98-4DCD-963F-DDFFF0DC5888}">
      <dsp:nvSpPr>
        <dsp:cNvPr id="0" name=""/>
        <dsp:cNvSpPr/>
      </dsp:nvSpPr>
      <dsp:spPr>
        <a:xfrm>
          <a:off x="8219715" y="294036"/>
          <a:ext cx="1796931" cy="1617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44CA-566B-477B-B172-9D25E45EC60A}">
      <dsp:nvSpPr>
        <dsp:cNvPr id="0" name=""/>
        <dsp:cNvSpPr/>
      </dsp:nvSpPr>
      <dsp:spPr>
        <a:xfrm rot="10800000">
          <a:off x="8219715" y="2205275"/>
          <a:ext cx="1796931" cy="2695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du sommeil</a:t>
          </a:r>
        </a:p>
        <a:p>
          <a:pPr marL="1809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pour trier, stocker, organiser</a:t>
          </a:r>
        </a:p>
      </dsp:txBody>
      <dsp:txXfrm rot="10800000">
        <a:off x="8274977" y="2205275"/>
        <a:ext cx="1686407" cy="2640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0F45E-DFD1-46ED-A098-B99382E4F116}">
      <dsp:nvSpPr>
        <dsp:cNvPr id="0" name=""/>
        <dsp:cNvSpPr/>
      </dsp:nvSpPr>
      <dsp:spPr>
        <a:xfrm rot="21300000">
          <a:off x="32103" y="2910927"/>
          <a:ext cx="10397417" cy="119066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438A0-FFE2-404B-9A22-61F1B563BB61}">
      <dsp:nvSpPr>
        <dsp:cNvPr id="0" name=""/>
        <dsp:cNvSpPr/>
      </dsp:nvSpPr>
      <dsp:spPr>
        <a:xfrm>
          <a:off x="1255395" y="350625"/>
          <a:ext cx="3138487" cy="2805006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00132-BDDA-444F-BCA3-92C5A99B79E9}">
      <dsp:nvSpPr>
        <dsp:cNvPr id="0" name=""/>
        <dsp:cNvSpPr/>
      </dsp:nvSpPr>
      <dsp:spPr>
        <a:xfrm>
          <a:off x="5544661" y="0"/>
          <a:ext cx="3347720" cy="2945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>
              <a:solidFill>
                <a:schemeClr val="bg1"/>
              </a:solidFill>
            </a:rPr>
            <a:t>J’apprends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dirty="0">
              <a:solidFill>
                <a:schemeClr val="bg1"/>
              </a:solidFill>
            </a:rPr>
            <a:t>(tout seul)</a:t>
          </a:r>
        </a:p>
      </dsp:txBody>
      <dsp:txXfrm>
        <a:off x="5544661" y="0"/>
        <a:ext cx="3347720" cy="2945256"/>
      </dsp:txXfrm>
    </dsp:sp>
    <dsp:sp modelId="{60391433-FCFE-44A8-83E9-1F24432B9377}">
      <dsp:nvSpPr>
        <dsp:cNvPr id="0" name=""/>
        <dsp:cNvSpPr/>
      </dsp:nvSpPr>
      <dsp:spPr>
        <a:xfrm>
          <a:off x="6067742" y="3856883"/>
          <a:ext cx="3138487" cy="2805006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31FB-3855-4196-BE5B-6955FE8F8303}">
      <dsp:nvSpPr>
        <dsp:cNvPr id="0" name=""/>
        <dsp:cNvSpPr/>
      </dsp:nvSpPr>
      <dsp:spPr>
        <a:xfrm>
          <a:off x="1569243" y="4067259"/>
          <a:ext cx="3347720" cy="2945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>
              <a:solidFill>
                <a:schemeClr val="bg1"/>
              </a:solidFill>
            </a:rPr>
            <a:t>Je vérifie que je sais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dirty="0">
              <a:solidFill>
                <a:schemeClr val="bg1"/>
              </a:solidFill>
            </a:rPr>
            <a:t>(seul ou accompagné)</a:t>
          </a:r>
        </a:p>
      </dsp:txBody>
      <dsp:txXfrm>
        <a:off x="1569243" y="4067259"/>
        <a:ext cx="3347720" cy="2945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44C98-7C1B-4DBA-8A02-3D817F21D9CE}">
      <dsp:nvSpPr>
        <dsp:cNvPr id="0" name=""/>
        <dsp:cNvSpPr/>
      </dsp:nvSpPr>
      <dsp:spPr>
        <a:xfrm>
          <a:off x="4647538" y="5753320"/>
          <a:ext cx="132341" cy="1323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0C409-0E3B-46CC-9354-7ABF000A2941}">
      <dsp:nvSpPr>
        <dsp:cNvPr id="0" name=""/>
        <dsp:cNvSpPr/>
      </dsp:nvSpPr>
      <dsp:spPr>
        <a:xfrm>
          <a:off x="4352741" y="5887742"/>
          <a:ext cx="132341" cy="132341"/>
        </a:xfrm>
        <a:prstGeom prst="ellipse">
          <a:avLst/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A8FEC-43CE-4642-B06E-851357F5408E}">
      <dsp:nvSpPr>
        <dsp:cNvPr id="0" name=""/>
        <dsp:cNvSpPr/>
      </dsp:nvSpPr>
      <dsp:spPr>
        <a:xfrm>
          <a:off x="4049228" y="5998406"/>
          <a:ext cx="132341" cy="132341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8C762-6494-4406-8C33-9C7A5A42A2EE}">
      <dsp:nvSpPr>
        <dsp:cNvPr id="0" name=""/>
        <dsp:cNvSpPr/>
      </dsp:nvSpPr>
      <dsp:spPr>
        <a:xfrm>
          <a:off x="3736997" y="6084686"/>
          <a:ext cx="132341" cy="132341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C1BEF-4857-4D1A-BF4B-A5FD6A3F758F}">
      <dsp:nvSpPr>
        <dsp:cNvPr id="0" name=""/>
        <dsp:cNvSpPr/>
      </dsp:nvSpPr>
      <dsp:spPr>
        <a:xfrm>
          <a:off x="6025632" y="4630429"/>
          <a:ext cx="132341" cy="132341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7BE0C-BCEC-4538-BEBC-82D1A0A68E53}">
      <dsp:nvSpPr>
        <dsp:cNvPr id="0" name=""/>
        <dsp:cNvSpPr/>
      </dsp:nvSpPr>
      <dsp:spPr>
        <a:xfrm>
          <a:off x="6811756" y="2982980"/>
          <a:ext cx="132341" cy="132341"/>
        </a:xfrm>
        <a:prstGeom prst="ellipse">
          <a:avLst/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9D532-46DA-4FE5-8156-C93978B3042D}">
      <dsp:nvSpPr>
        <dsp:cNvPr id="0" name=""/>
        <dsp:cNvSpPr/>
      </dsp:nvSpPr>
      <dsp:spPr>
        <a:xfrm>
          <a:off x="6599376" y="927263"/>
          <a:ext cx="132341" cy="13234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96CCB-750B-4179-8960-FB337C30FA14}">
      <dsp:nvSpPr>
        <dsp:cNvPr id="0" name=""/>
        <dsp:cNvSpPr/>
      </dsp:nvSpPr>
      <dsp:spPr>
        <a:xfrm>
          <a:off x="6787982" y="793466"/>
          <a:ext cx="132341" cy="132341"/>
        </a:xfrm>
        <a:prstGeom prst="ellipse">
          <a:avLst/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D0C2E-ED0A-4318-8612-DF4286F707E6}">
      <dsp:nvSpPr>
        <dsp:cNvPr id="0" name=""/>
        <dsp:cNvSpPr/>
      </dsp:nvSpPr>
      <dsp:spPr>
        <a:xfrm>
          <a:off x="6976589" y="659670"/>
          <a:ext cx="132341" cy="132341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2468-926C-4596-8647-8744292EB56C}">
      <dsp:nvSpPr>
        <dsp:cNvPr id="0" name=""/>
        <dsp:cNvSpPr/>
      </dsp:nvSpPr>
      <dsp:spPr>
        <a:xfrm>
          <a:off x="7165195" y="793466"/>
          <a:ext cx="132341" cy="132341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4977F-4A9A-4E00-A501-C2371A931849}">
      <dsp:nvSpPr>
        <dsp:cNvPr id="0" name=""/>
        <dsp:cNvSpPr/>
      </dsp:nvSpPr>
      <dsp:spPr>
        <a:xfrm>
          <a:off x="7354594" y="927263"/>
          <a:ext cx="132341" cy="132341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760E-365D-4569-84D3-81BD5565653C}">
      <dsp:nvSpPr>
        <dsp:cNvPr id="0" name=""/>
        <dsp:cNvSpPr/>
      </dsp:nvSpPr>
      <dsp:spPr>
        <a:xfrm>
          <a:off x="6976589" y="942268"/>
          <a:ext cx="132341" cy="132341"/>
        </a:xfrm>
        <a:prstGeom prst="ellipse">
          <a:avLst/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38B7E-62CD-4FB9-AF8E-A7A335202D58}">
      <dsp:nvSpPr>
        <dsp:cNvPr id="0" name=""/>
        <dsp:cNvSpPr/>
      </dsp:nvSpPr>
      <dsp:spPr>
        <a:xfrm>
          <a:off x="6976589" y="1224867"/>
          <a:ext cx="132341" cy="13234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12ED-714A-4B0C-B330-0388847038AE}">
      <dsp:nvSpPr>
        <dsp:cNvPr id="0" name=""/>
        <dsp:cNvSpPr/>
      </dsp:nvSpPr>
      <dsp:spPr>
        <a:xfrm>
          <a:off x="2982175" y="6350301"/>
          <a:ext cx="2848907" cy="7640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19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Je le lis les yeux ouverts</a:t>
          </a:r>
        </a:p>
      </dsp:txBody>
      <dsp:txXfrm>
        <a:off x="3019471" y="6387597"/>
        <a:ext cx="2774315" cy="689424"/>
      </dsp:txXfrm>
    </dsp:sp>
    <dsp:sp modelId="{5F2041ED-7E76-4C82-A5B4-CA9E1EF0EB7A}">
      <dsp:nvSpPr>
        <dsp:cNvPr id="0" name=""/>
        <dsp:cNvSpPr/>
      </dsp:nvSpPr>
      <dsp:spPr>
        <a:xfrm>
          <a:off x="2192485" y="5600977"/>
          <a:ext cx="1321037" cy="13210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2E8E8-EC23-405A-BBF2-1BAD34931AC6}">
      <dsp:nvSpPr>
        <dsp:cNvPr id="0" name=""/>
        <dsp:cNvSpPr/>
      </dsp:nvSpPr>
      <dsp:spPr>
        <a:xfrm>
          <a:off x="5539456" y="5428105"/>
          <a:ext cx="2848907" cy="764016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19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Je le lis les yeux fermés</a:t>
          </a:r>
        </a:p>
      </dsp:txBody>
      <dsp:txXfrm>
        <a:off x="5576752" y="5465401"/>
        <a:ext cx="2774315" cy="689424"/>
      </dsp:txXfrm>
    </dsp:sp>
    <dsp:sp modelId="{C166E219-0758-4332-B1EB-2D29C2584EC1}">
      <dsp:nvSpPr>
        <dsp:cNvPr id="0" name=""/>
        <dsp:cNvSpPr/>
      </dsp:nvSpPr>
      <dsp:spPr>
        <a:xfrm>
          <a:off x="4749766" y="4678781"/>
          <a:ext cx="1321037" cy="13210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E8D6-9EBD-41C7-BC61-103FA2BDF24F}">
      <dsp:nvSpPr>
        <dsp:cNvPr id="0" name=""/>
        <dsp:cNvSpPr/>
      </dsp:nvSpPr>
      <dsp:spPr>
        <a:xfrm>
          <a:off x="6628301" y="3973848"/>
          <a:ext cx="2848907" cy="764016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19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Je l’écris les yeux ouverts</a:t>
          </a:r>
        </a:p>
      </dsp:txBody>
      <dsp:txXfrm>
        <a:off x="6665597" y="4011144"/>
        <a:ext cx="2774315" cy="689424"/>
      </dsp:txXfrm>
    </dsp:sp>
    <dsp:sp modelId="{8DFFA004-F0CE-4205-8BA3-A08FA8DC349F}">
      <dsp:nvSpPr>
        <dsp:cNvPr id="0" name=""/>
        <dsp:cNvSpPr/>
      </dsp:nvSpPr>
      <dsp:spPr>
        <a:xfrm>
          <a:off x="5838611" y="3224524"/>
          <a:ext cx="1321037" cy="13210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6A9BC-DDBB-48DC-AB9C-356273BA0D82}">
      <dsp:nvSpPr>
        <dsp:cNvPr id="0" name=""/>
        <dsp:cNvSpPr/>
      </dsp:nvSpPr>
      <dsp:spPr>
        <a:xfrm>
          <a:off x="7106157" y="2241369"/>
          <a:ext cx="2848907" cy="76401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19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Je l’écris les yeux fermés</a:t>
          </a:r>
        </a:p>
      </dsp:txBody>
      <dsp:txXfrm>
        <a:off x="7143453" y="2278665"/>
        <a:ext cx="2774315" cy="689424"/>
      </dsp:txXfrm>
    </dsp:sp>
    <dsp:sp modelId="{BE5C5837-A5B3-4CB4-AEB9-E6B379FB7163}">
      <dsp:nvSpPr>
        <dsp:cNvPr id="0" name=""/>
        <dsp:cNvSpPr/>
      </dsp:nvSpPr>
      <dsp:spPr>
        <a:xfrm>
          <a:off x="6316467" y="1492045"/>
          <a:ext cx="1321037" cy="13210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DD39-37A8-4EBA-AFA7-AE3BF72D10EB}">
      <dsp:nvSpPr>
        <dsp:cNvPr id="0" name=""/>
        <dsp:cNvSpPr/>
      </dsp:nvSpPr>
      <dsp:spPr>
        <a:xfrm>
          <a:off x="0" y="0"/>
          <a:ext cx="9375775" cy="1181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J’apprends tout seul</a:t>
          </a:r>
        </a:p>
      </dsp:txBody>
      <dsp:txXfrm>
        <a:off x="1993293" y="0"/>
        <a:ext cx="7382481" cy="1181389"/>
      </dsp:txXfrm>
    </dsp:sp>
    <dsp:sp modelId="{0F2F8AA6-3E30-4E5F-82A4-37474ACB5B9F}">
      <dsp:nvSpPr>
        <dsp:cNvPr id="0" name=""/>
        <dsp:cNvSpPr/>
      </dsp:nvSpPr>
      <dsp:spPr>
        <a:xfrm>
          <a:off x="118138" y="118138"/>
          <a:ext cx="1875155" cy="94511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9" b="-8409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6F3C-CF1D-4CD7-BEA7-9D70519507CD}">
      <dsp:nvSpPr>
        <dsp:cNvPr id="0" name=""/>
        <dsp:cNvSpPr/>
      </dsp:nvSpPr>
      <dsp:spPr>
        <a:xfrm>
          <a:off x="0" y="1299528"/>
          <a:ext cx="9375775" cy="1181389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Je me teste (je vérifie que je sais)</a:t>
          </a:r>
        </a:p>
      </dsp:txBody>
      <dsp:txXfrm>
        <a:off x="1993293" y="1299528"/>
        <a:ext cx="7382481" cy="1181389"/>
      </dsp:txXfrm>
    </dsp:sp>
    <dsp:sp modelId="{BBE2AA76-AEDA-4740-9B47-A6533CE781F9}">
      <dsp:nvSpPr>
        <dsp:cNvPr id="0" name=""/>
        <dsp:cNvSpPr/>
      </dsp:nvSpPr>
      <dsp:spPr>
        <a:xfrm>
          <a:off x="118138" y="1417667"/>
          <a:ext cx="1875155" cy="945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6BA56-9A31-4C04-B37E-92E18B2F49F8}">
      <dsp:nvSpPr>
        <dsp:cNvPr id="0" name=""/>
        <dsp:cNvSpPr/>
      </dsp:nvSpPr>
      <dsp:spPr>
        <a:xfrm>
          <a:off x="0" y="2599056"/>
          <a:ext cx="9375775" cy="1181389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Je revois plusieurs fois</a:t>
          </a:r>
        </a:p>
      </dsp:txBody>
      <dsp:txXfrm>
        <a:off x="1993293" y="2599056"/>
        <a:ext cx="7382481" cy="1181389"/>
      </dsp:txXfrm>
    </dsp:sp>
    <dsp:sp modelId="{BCDE99DD-180F-4A02-9D7F-74BFD24B920C}">
      <dsp:nvSpPr>
        <dsp:cNvPr id="0" name=""/>
        <dsp:cNvSpPr/>
      </dsp:nvSpPr>
      <dsp:spPr>
        <a:xfrm>
          <a:off x="118138" y="2717195"/>
          <a:ext cx="1875155" cy="94511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527" b="-7947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89B38-DBE7-4C3F-9106-5DA92365D4C4}">
      <dsp:nvSpPr>
        <dsp:cNvPr id="0" name=""/>
        <dsp:cNvSpPr/>
      </dsp:nvSpPr>
      <dsp:spPr>
        <a:xfrm>
          <a:off x="0" y="3898585"/>
          <a:ext cx="9375775" cy="1181389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Je m’y prends à l’avance si c’est difficile</a:t>
          </a:r>
        </a:p>
      </dsp:txBody>
      <dsp:txXfrm>
        <a:off x="1993293" y="3898585"/>
        <a:ext cx="7382481" cy="1181389"/>
      </dsp:txXfrm>
    </dsp:sp>
    <dsp:sp modelId="{7E5D935D-1C9F-4BB4-893C-1C47B1EF06C5}">
      <dsp:nvSpPr>
        <dsp:cNvPr id="0" name=""/>
        <dsp:cNvSpPr/>
      </dsp:nvSpPr>
      <dsp:spPr>
        <a:xfrm>
          <a:off x="118138" y="4016724"/>
          <a:ext cx="1875155" cy="945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EFAAA-501C-499B-AEDC-66A20DF5ABC7}">
      <dsp:nvSpPr>
        <dsp:cNvPr id="0" name=""/>
        <dsp:cNvSpPr/>
      </dsp:nvSpPr>
      <dsp:spPr>
        <a:xfrm>
          <a:off x="0" y="5198113"/>
          <a:ext cx="9375775" cy="118138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Je n’apprends pas trop de choses en même temps.</a:t>
          </a:r>
        </a:p>
      </dsp:txBody>
      <dsp:txXfrm>
        <a:off x="1993293" y="5198113"/>
        <a:ext cx="7382481" cy="1181389"/>
      </dsp:txXfrm>
    </dsp:sp>
    <dsp:sp modelId="{31B1ADD5-E36E-4866-B34B-34B2664A3CEC}">
      <dsp:nvSpPr>
        <dsp:cNvPr id="0" name=""/>
        <dsp:cNvSpPr/>
      </dsp:nvSpPr>
      <dsp:spPr>
        <a:xfrm>
          <a:off x="118138" y="5316252"/>
          <a:ext cx="1875155" cy="945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6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1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2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57A2-D595-4946-B043-277F37558AF6}" type="datetimeFigureOut">
              <a:rPr lang="fr-FR" smtClean="0"/>
              <a:pPr/>
              <a:t>25/09/2021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2BE8-822F-4943-909B-041BDBCFB5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uoVTNYB1o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peau&#10;&#10;Description générée automatiquement">
            <a:extLst>
              <a:ext uri="{FF2B5EF4-FFF2-40B4-BE49-F238E27FC236}">
                <a16:creationId xmlns:a16="http://schemas.microsoft.com/office/drawing/2014/main" id="{1AC6CDA6-1A51-4569-AD16-E2B74C08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"/>
            <a:ext cx="10439400" cy="6959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1402E6-9D76-4E54-AE42-CF2E858A398F}"/>
              </a:ext>
            </a:extLst>
          </p:cNvPr>
          <p:cNvSpPr txBox="1"/>
          <p:nvPr/>
        </p:nvSpPr>
        <p:spPr>
          <a:xfrm>
            <a:off x="549161" y="3118117"/>
            <a:ext cx="3649397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r"/>
            <a:r>
              <a:rPr lang="fr-FR" sz="4000" dirty="0">
                <a:solidFill>
                  <a:srgbClr val="04AED2"/>
                </a:solidFill>
              </a:rPr>
              <a:t>Apprendre ? </a:t>
            </a:r>
          </a:p>
          <a:p>
            <a:pPr algn="r"/>
            <a:r>
              <a:rPr lang="fr-FR" sz="4000" dirty="0">
                <a:solidFill>
                  <a:srgbClr val="04AED2"/>
                </a:solidFill>
              </a:rPr>
              <a:t>Mais comment ?</a:t>
            </a:r>
          </a:p>
        </p:txBody>
      </p:sp>
    </p:spTree>
    <p:extLst>
      <p:ext uri="{BB962C8B-B14F-4D97-AF65-F5344CB8AC3E}">
        <p14:creationId xmlns:p14="http://schemas.microsoft.com/office/powerpoint/2010/main" val="271748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411CDDE4-C086-4045-B503-84C129CD8C97}"/>
              </a:ext>
            </a:extLst>
          </p:cNvPr>
          <p:cNvGrpSpPr/>
          <p:nvPr/>
        </p:nvGrpSpPr>
        <p:grpSpPr>
          <a:xfrm>
            <a:off x="576234" y="190796"/>
            <a:ext cx="9286932" cy="7178082"/>
            <a:chOff x="1464991" y="404664"/>
            <a:chExt cx="9144000" cy="67417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30C4679-07DC-4D18-BB8E-69CD649A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991" y="404664"/>
              <a:ext cx="9144000" cy="484765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818D1D0-256B-475E-BEC6-A6FFBEF9F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516" y="5184229"/>
              <a:ext cx="9134475" cy="196215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CFACFC7-99BA-44E5-B59F-86924007EF17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dirty="0">
                <a:latin typeface="Bahnschrift SemiBold" panose="020B0502040204020203" pitchFamily="34" charset="0"/>
              </a:rPr>
              <a:t>1. J’apprends</a:t>
            </a:r>
          </a:p>
        </p:txBody>
      </p:sp>
    </p:spTree>
    <p:extLst>
      <p:ext uri="{BB962C8B-B14F-4D97-AF65-F5344CB8AC3E}">
        <p14:creationId xmlns:p14="http://schemas.microsoft.com/office/powerpoint/2010/main" val="41395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696DA23-D259-400C-BDAC-CAA7CD117D69}"/>
              </a:ext>
            </a:extLst>
          </p:cNvPr>
          <p:cNvSpPr txBox="1">
            <a:spLocks/>
          </p:cNvSpPr>
          <p:nvPr/>
        </p:nvSpPr>
        <p:spPr>
          <a:xfrm>
            <a:off x="712272" y="1884671"/>
            <a:ext cx="9003983" cy="3144614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Je lis puis </a:t>
            </a:r>
            <a:r>
              <a:rPr lang="fr-FR" dirty="0">
                <a:solidFill>
                  <a:schemeClr val="bg1"/>
                </a:solidFill>
              </a:rPr>
              <a:t>je me pose des questions</a:t>
            </a:r>
            <a:r>
              <a:rPr lang="fr-FR" b="1" dirty="0">
                <a:solidFill>
                  <a:schemeClr val="bg1"/>
                </a:solidFill>
              </a:rPr>
              <a:t>.</a:t>
            </a:r>
          </a:p>
          <a:p>
            <a:r>
              <a:rPr lang="fr-FR" b="1" dirty="0">
                <a:solidFill>
                  <a:schemeClr val="bg1"/>
                </a:solidFill>
              </a:rPr>
              <a:t>Je peux écrire ces questions.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Je vérifie que je suis capable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d’y répondre.</a:t>
            </a:r>
          </a:p>
        </p:txBody>
      </p:sp>
    </p:spTree>
    <p:extLst>
      <p:ext uri="{BB962C8B-B14F-4D97-AF65-F5344CB8AC3E}">
        <p14:creationId xmlns:p14="http://schemas.microsoft.com/office/powerpoint/2010/main" val="215140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53A92D-D5A9-4E97-B518-941309BC6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284" y="2403634"/>
            <a:ext cx="8248321" cy="220150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8491613-CAC0-4A85-A6FE-6997B65C5BD9}"/>
              </a:ext>
            </a:extLst>
          </p:cNvPr>
          <p:cNvCxnSpPr/>
          <p:nvPr/>
        </p:nvCxnSpPr>
        <p:spPr>
          <a:xfrm>
            <a:off x="3711566" y="3303584"/>
            <a:ext cx="2217867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B2FF475-9F20-4842-990E-567145655E59}"/>
              </a:ext>
            </a:extLst>
          </p:cNvPr>
          <p:cNvCxnSpPr/>
          <p:nvPr/>
        </p:nvCxnSpPr>
        <p:spPr>
          <a:xfrm>
            <a:off x="2362183" y="3621086"/>
            <a:ext cx="151483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4EEDAE6-725A-491A-B140-D3012372D719}"/>
              </a:ext>
            </a:extLst>
          </p:cNvPr>
          <p:cNvCxnSpPr/>
          <p:nvPr/>
        </p:nvCxnSpPr>
        <p:spPr>
          <a:xfrm>
            <a:off x="2434247" y="3938588"/>
            <a:ext cx="183294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BC212C8-8A0B-47AC-A399-D9A53A058622}"/>
              </a:ext>
            </a:extLst>
          </p:cNvPr>
          <p:cNvCxnSpPr/>
          <p:nvPr/>
        </p:nvCxnSpPr>
        <p:spPr>
          <a:xfrm>
            <a:off x="2322524" y="4227696"/>
            <a:ext cx="295198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411CDDE4-C086-4045-B503-84C129CD8C97}"/>
              </a:ext>
            </a:extLst>
          </p:cNvPr>
          <p:cNvGrpSpPr/>
          <p:nvPr/>
        </p:nvGrpSpPr>
        <p:grpSpPr>
          <a:xfrm>
            <a:off x="1809076" y="525443"/>
            <a:ext cx="8243293" cy="6796488"/>
            <a:chOff x="1464991" y="404664"/>
            <a:chExt cx="9144000" cy="67417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30C4679-07DC-4D18-BB8E-69CD649A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991" y="404664"/>
              <a:ext cx="9144000" cy="484765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818D1D0-256B-475E-BEC6-A6FFBEF9F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516" y="5184229"/>
              <a:ext cx="9134475" cy="1962150"/>
            </a:xfrm>
            <a:prstGeom prst="rect">
              <a:avLst/>
            </a:prstGeom>
          </p:spPr>
        </p:pic>
      </p:grp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F2628749-A0CB-4843-B7C2-272F4BA8B8F4}"/>
              </a:ext>
            </a:extLst>
          </p:cNvPr>
          <p:cNvSpPr/>
          <p:nvPr/>
        </p:nvSpPr>
        <p:spPr>
          <a:xfrm>
            <a:off x="1381747" y="1811442"/>
            <a:ext cx="907870" cy="317877"/>
          </a:xfrm>
          <a:custGeom>
            <a:avLst/>
            <a:gdLst>
              <a:gd name="connsiteX0" fmla="*/ 0 w 823603"/>
              <a:gd name="connsiteY0" fmla="*/ 368500 h 410462"/>
              <a:gd name="connsiteX1" fmla="*/ 259308 w 823603"/>
              <a:gd name="connsiteY1" fmla="*/ 11 h 410462"/>
              <a:gd name="connsiteX2" fmla="*/ 395786 w 823603"/>
              <a:gd name="connsiteY2" fmla="*/ 354853 h 410462"/>
              <a:gd name="connsiteX3" fmla="*/ 614150 w 823603"/>
              <a:gd name="connsiteY3" fmla="*/ 40954 h 410462"/>
              <a:gd name="connsiteX4" fmla="*/ 805218 w 823603"/>
              <a:gd name="connsiteY4" fmla="*/ 368500 h 410462"/>
              <a:gd name="connsiteX5" fmla="*/ 805218 w 823603"/>
              <a:gd name="connsiteY5" fmla="*/ 395796 h 41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603" h="410462">
                <a:moveTo>
                  <a:pt x="0" y="368500"/>
                </a:moveTo>
                <a:cubicBezTo>
                  <a:pt x="96672" y="185392"/>
                  <a:pt x="193344" y="2285"/>
                  <a:pt x="259308" y="11"/>
                </a:cubicBezTo>
                <a:cubicBezTo>
                  <a:pt x="325272" y="-2263"/>
                  <a:pt x="336646" y="348029"/>
                  <a:pt x="395786" y="354853"/>
                </a:cubicBezTo>
                <a:cubicBezTo>
                  <a:pt x="454926" y="361677"/>
                  <a:pt x="545911" y="38680"/>
                  <a:pt x="614150" y="40954"/>
                </a:cubicBezTo>
                <a:cubicBezTo>
                  <a:pt x="682389" y="43228"/>
                  <a:pt x="805218" y="368500"/>
                  <a:pt x="805218" y="368500"/>
                </a:cubicBezTo>
                <a:cubicBezTo>
                  <a:pt x="837063" y="427640"/>
                  <a:pt x="821140" y="411718"/>
                  <a:pt x="805218" y="395796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600C7-545E-44D2-9060-5CB826B87AC1}"/>
              </a:ext>
            </a:extLst>
          </p:cNvPr>
          <p:cNvCxnSpPr/>
          <p:nvPr/>
        </p:nvCxnSpPr>
        <p:spPr>
          <a:xfrm>
            <a:off x="5219701" y="5325426"/>
            <a:ext cx="2217867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75E15A-C7AC-4C82-8ED9-328277CC4588}"/>
              </a:ext>
            </a:extLst>
          </p:cNvPr>
          <p:cNvCxnSpPr/>
          <p:nvPr/>
        </p:nvCxnSpPr>
        <p:spPr>
          <a:xfrm>
            <a:off x="6968910" y="5922975"/>
            <a:ext cx="2951981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FEA0D21-4F0F-4068-B3CB-8F3847F5CB36}"/>
              </a:ext>
            </a:extLst>
          </p:cNvPr>
          <p:cNvCxnSpPr/>
          <p:nvPr/>
        </p:nvCxnSpPr>
        <p:spPr>
          <a:xfrm>
            <a:off x="2044680" y="6580568"/>
            <a:ext cx="3929087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8384FEB-801D-4D3B-AF88-7FA823D19AAE}"/>
              </a:ext>
            </a:extLst>
          </p:cNvPr>
          <p:cNvCxnSpPr/>
          <p:nvPr/>
        </p:nvCxnSpPr>
        <p:spPr>
          <a:xfrm>
            <a:off x="4250983" y="3938588"/>
            <a:ext cx="201624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C921E58-F111-40D2-AE84-325560E007C7}"/>
              </a:ext>
            </a:extLst>
          </p:cNvPr>
          <p:cNvCxnSpPr/>
          <p:nvPr/>
        </p:nvCxnSpPr>
        <p:spPr>
          <a:xfrm>
            <a:off x="8562802" y="6580568"/>
            <a:ext cx="13771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0652375-F9D4-4D74-AE68-76CC97B3E626}"/>
              </a:ext>
            </a:extLst>
          </p:cNvPr>
          <p:cNvCxnSpPr/>
          <p:nvPr/>
        </p:nvCxnSpPr>
        <p:spPr>
          <a:xfrm>
            <a:off x="1900031" y="7250673"/>
            <a:ext cx="32471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53A92D-D5A9-4E97-B518-941309BC6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284" y="2403634"/>
            <a:ext cx="8248321" cy="220150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8491613-CAC0-4A85-A6FE-6997B65C5BD9}"/>
              </a:ext>
            </a:extLst>
          </p:cNvPr>
          <p:cNvCxnSpPr/>
          <p:nvPr/>
        </p:nvCxnSpPr>
        <p:spPr>
          <a:xfrm>
            <a:off x="3711566" y="3303584"/>
            <a:ext cx="2217867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B2FF475-9F20-4842-990E-567145655E59}"/>
              </a:ext>
            </a:extLst>
          </p:cNvPr>
          <p:cNvCxnSpPr/>
          <p:nvPr/>
        </p:nvCxnSpPr>
        <p:spPr>
          <a:xfrm>
            <a:off x="2362183" y="3621086"/>
            <a:ext cx="151483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4EEDAE6-725A-491A-B140-D3012372D719}"/>
              </a:ext>
            </a:extLst>
          </p:cNvPr>
          <p:cNvCxnSpPr/>
          <p:nvPr/>
        </p:nvCxnSpPr>
        <p:spPr>
          <a:xfrm>
            <a:off x="2434247" y="3938588"/>
            <a:ext cx="183294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BC212C8-8A0B-47AC-A399-D9A53A058622}"/>
              </a:ext>
            </a:extLst>
          </p:cNvPr>
          <p:cNvCxnSpPr/>
          <p:nvPr/>
        </p:nvCxnSpPr>
        <p:spPr>
          <a:xfrm>
            <a:off x="2322524" y="4227696"/>
            <a:ext cx="295198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7902F83-3705-4B69-A973-B4C2058BE1D5}"/>
              </a:ext>
            </a:extLst>
          </p:cNvPr>
          <p:cNvSpPr/>
          <p:nvPr/>
        </p:nvSpPr>
        <p:spPr>
          <a:xfrm>
            <a:off x="-85720" y="385762"/>
            <a:ext cx="3424237" cy="10858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dirty="0">
                <a:latin typeface="Bahnschrift SemiBold" panose="020B0502040204020203" pitchFamily="34" charset="0"/>
              </a:rPr>
              <a:t>2. Je vérifie que je sais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C28A20-1D2C-4783-A251-412F4A352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66" y="229665"/>
            <a:ext cx="1478506" cy="17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0DF5FF-8F54-4D9E-B512-FFC7CFA56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374" y="0"/>
            <a:ext cx="18162855" cy="7559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EC6D06-BBA7-4397-9F1C-0FD0D7F829F9}"/>
              </a:ext>
            </a:extLst>
          </p:cNvPr>
          <p:cNvSpPr/>
          <p:nvPr/>
        </p:nvSpPr>
        <p:spPr>
          <a:xfrm>
            <a:off x="3009900" y="2672555"/>
            <a:ext cx="4371975" cy="2214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La poésie</a:t>
            </a:r>
          </a:p>
        </p:txBody>
      </p:sp>
    </p:spTree>
    <p:extLst>
      <p:ext uri="{BB962C8B-B14F-4D97-AF65-F5344CB8AC3E}">
        <p14:creationId xmlns:p14="http://schemas.microsoft.com/office/powerpoint/2010/main" val="101104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vêtement de travail&#10;&#10;Description générée automatiquement">
            <a:extLst>
              <a:ext uri="{FF2B5EF4-FFF2-40B4-BE49-F238E27FC236}">
                <a16:creationId xmlns:a16="http://schemas.microsoft.com/office/drawing/2014/main" id="{9C93278A-3ECA-4FBC-93E5-4F77363E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255"/>
            <a:ext cx="10439400" cy="696716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3FD17FA-6990-40C5-ADD4-278654F4C84D}"/>
              </a:ext>
            </a:extLst>
          </p:cNvPr>
          <p:cNvSpPr/>
          <p:nvPr/>
        </p:nvSpPr>
        <p:spPr>
          <a:xfrm>
            <a:off x="7015163" y="5276014"/>
            <a:ext cx="3424237" cy="1643063"/>
          </a:xfrm>
          <a:prstGeom prst="rect">
            <a:avLst/>
          </a:prstGeom>
          <a:solidFill>
            <a:srgbClr val="FC5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L’écouter (audio, </a:t>
            </a:r>
            <a:r>
              <a:rPr lang="fr-FR" sz="2800" dirty="0" err="1">
                <a:latin typeface="Century Gothic" panose="020B0502020202020204" pitchFamily="34" charset="0"/>
              </a:rPr>
              <a:t>youtube</a:t>
            </a:r>
            <a:r>
              <a:rPr lang="fr-FR" sz="28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3E99D-4591-4471-86E8-40784AD295EE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dirty="0">
                <a:latin typeface="Bahnschrift SemiBold" panose="020B0502040204020203" pitchFamily="34" charset="0"/>
              </a:rPr>
              <a:t>1. J’apprends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8B8325-0802-4743-9B39-F4C244045E0C}"/>
              </a:ext>
            </a:extLst>
          </p:cNvPr>
          <p:cNvSpPr txBox="1"/>
          <p:nvPr/>
        </p:nvSpPr>
        <p:spPr>
          <a:xfrm>
            <a:off x="4665976" y="258763"/>
            <a:ext cx="5527051" cy="1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Bien sûr, je peux lire le texte plusieurs fois et m’entrainer à le dire de mémoire.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522A76-0AAF-4775-B763-5EF86A9B6D29}"/>
              </a:ext>
            </a:extLst>
          </p:cNvPr>
          <p:cNvSpPr txBox="1"/>
          <p:nvPr/>
        </p:nvSpPr>
        <p:spPr>
          <a:xfrm>
            <a:off x="641685" y="1651289"/>
            <a:ext cx="552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Mais je peux aussi…</a:t>
            </a:r>
          </a:p>
        </p:txBody>
      </p:sp>
    </p:spTree>
    <p:extLst>
      <p:ext uri="{BB962C8B-B14F-4D97-AF65-F5344CB8AC3E}">
        <p14:creationId xmlns:p14="http://schemas.microsoft.com/office/powerpoint/2010/main" val="9860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2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FD17FA-6990-40C5-ADD4-278654F4C84D}"/>
              </a:ext>
            </a:extLst>
          </p:cNvPr>
          <p:cNvSpPr/>
          <p:nvPr/>
        </p:nvSpPr>
        <p:spPr>
          <a:xfrm>
            <a:off x="7015163" y="5657849"/>
            <a:ext cx="3424237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ou le « caviarder » petit à petit…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EB3A7D-4283-4DD7-9AEB-5A417C5973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" y="1901825"/>
            <a:ext cx="10439400" cy="3033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A6FCB5-01D5-4999-9C37-8BA318F04845}"/>
              </a:ext>
            </a:extLst>
          </p:cNvPr>
          <p:cNvSpPr/>
          <p:nvPr/>
        </p:nvSpPr>
        <p:spPr>
          <a:xfrm>
            <a:off x="2543175" y="1757363"/>
            <a:ext cx="267652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C98B7-CEF6-4972-8D94-31845F5E03E6}"/>
              </a:ext>
            </a:extLst>
          </p:cNvPr>
          <p:cNvSpPr/>
          <p:nvPr/>
        </p:nvSpPr>
        <p:spPr>
          <a:xfrm>
            <a:off x="2085974" y="2406815"/>
            <a:ext cx="1962149" cy="722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1EDDF-52C9-4DF0-89B1-C0A2230374A0}"/>
              </a:ext>
            </a:extLst>
          </p:cNvPr>
          <p:cNvSpPr/>
          <p:nvPr/>
        </p:nvSpPr>
        <p:spPr>
          <a:xfrm>
            <a:off x="19050" y="4280067"/>
            <a:ext cx="298132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AF10C-85FD-4FF2-BFD4-C40E1D4DBB8C}"/>
              </a:ext>
            </a:extLst>
          </p:cNvPr>
          <p:cNvSpPr/>
          <p:nvPr/>
        </p:nvSpPr>
        <p:spPr>
          <a:xfrm>
            <a:off x="5676900" y="3683001"/>
            <a:ext cx="3552825" cy="650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3777F-26A8-48E4-A9A3-AB757EB65BB1}"/>
              </a:ext>
            </a:extLst>
          </p:cNvPr>
          <p:cNvSpPr/>
          <p:nvPr/>
        </p:nvSpPr>
        <p:spPr>
          <a:xfrm>
            <a:off x="6267448" y="2455863"/>
            <a:ext cx="2676525" cy="673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839CD0-D435-46E3-9B60-48472CB08778}"/>
              </a:ext>
            </a:extLst>
          </p:cNvPr>
          <p:cNvSpPr/>
          <p:nvPr/>
        </p:nvSpPr>
        <p:spPr>
          <a:xfrm>
            <a:off x="19050" y="3128963"/>
            <a:ext cx="2981325" cy="542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66FA2C-0812-4E48-AE1D-F567178CAF70}"/>
              </a:ext>
            </a:extLst>
          </p:cNvPr>
          <p:cNvSpPr/>
          <p:nvPr/>
        </p:nvSpPr>
        <p:spPr>
          <a:xfrm>
            <a:off x="-100010" y="1028696"/>
            <a:ext cx="3424237" cy="12430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je répète après une heure</a:t>
            </a:r>
          </a:p>
        </p:txBody>
      </p:sp>
    </p:spTree>
    <p:extLst>
      <p:ext uri="{BB962C8B-B14F-4D97-AF65-F5344CB8AC3E}">
        <p14:creationId xmlns:p14="http://schemas.microsoft.com/office/powerpoint/2010/main" val="16109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EB3A7D-4283-4DD7-9AEB-5A417C5973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" y="1901825"/>
            <a:ext cx="10439400" cy="30338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7F4F83-0797-4D53-BAF6-194D13CB93EF}"/>
              </a:ext>
            </a:extLst>
          </p:cNvPr>
          <p:cNvSpPr/>
          <p:nvPr/>
        </p:nvSpPr>
        <p:spPr>
          <a:xfrm>
            <a:off x="-85720" y="385762"/>
            <a:ext cx="3424237" cy="10858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2. Je vérifie que je sais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3F91DF-ED13-446B-8180-5F399C126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1" y="928687"/>
            <a:ext cx="4917414" cy="5803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E5DF69-72E6-4CBA-BFEA-CC42FAD97F72}"/>
              </a:ext>
            </a:extLst>
          </p:cNvPr>
          <p:cNvSpPr/>
          <p:nvPr/>
        </p:nvSpPr>
        <p:spPr>
          <a:xfrm>
            <a:off x="7015163" y="5657849"/>
            <a:ext cx="3424237" cy="1643063"/>
          </a:xfrm>
          <a:prstGeom prst="rect">
            <a:avLst/>
          </a:prstGeom>
          <a:solidFill>
            <a:srgbClr val="D36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En récitant à quelqu’un qui a le texte sous les yeux</a:t>
            </a:r>
          </a:p>
        </p:txBody>
      </p:sp>
    </p:spTree>
    <p:extLst>
      <p:ext uri="{BB962C8B-B14F-4D97-AF65-F5344CB8AC3E}">
        <p14:creationId xmlns:p14="http://schemas.microsoft.com/office/powerpoint/2010/main" val="40382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6498A1-19DE-415B-8DA7-4912161F9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37" y="0"/>
            <a:ext cx="12282488" cy="13497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EC6D06-BBA7-4397-9F1C-0FD0D7F829F9}"/>
              </a:ext>
            </a:extLst>
          </p:cNvPr>
          <p:cNvSpPr/>
          <p:nvPr/>
        </p:nvSpPr>
        <p:spPr>
          <a:xfrm>
            <a:off x="3000375" y="3286125"/>
            <a:ext cx="4371975" cy="2214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Les mots</a:t>
            </a:r>
          </a:p>
        </p:txBody>
      </p:sp>
    </p:spTree>
    <p:extLst>
      <p:ext uri="{BB962C8B-B14F-4D97-AF65-F5344CB8AC3E}">
        <p14:creationId xmlns:p14="http://schemas.microsoft.com/office/powerpoint/2010/main" val="265832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ièce, casino&#10;&#10;Description générée automatiquement">
            <a:extLst>
              <a:ext uri="{FF2B5EF4-FFF2-40B4-BE49-F238E27FC236}">
                <a16:creationId xmlns:a16="http://schemas.microsoft.com/office/drawing/2014/main" id="{01670F7B-0F8B-4653-8EFB-0D919C65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" y="-1"/>
            <a:ext cx="7549327" cy="7559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52256-D99E-4E0F-97BC-A3C247B42E80}"/>
              </a:ext>
            </a:extLst>
          </p:cNvPr>
          <p:cNvSpPr/>
          <p:nvPr/>
        </p:nvSpPr>
        <p:spPr>
          <a:xfrm>
            <a:off x="7015163" y="5314950"/>
            <a:ext cx="3424237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Pour apprendre, mon cerveau …</a:t>
            </a:r>
          </a:p>
        </p:txBody>
      </p:sp>
    </p:spTree>
    <p:extLst>
      <p:ext uri="{BB962C8B-B14F-4D97-AF65-F5344CB8AC3E}">
        <p14:creationId xmlns:p14="http://schemas.microsoft.com/office/powerpoint/2010/main" val="912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6498A1-19DE-415B-8DA7-4912161F9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37" y="0"/>
            <a:ext cx="12282488" cy="13497240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FC50C82-E9B8-4B6F-B7A5-D346C1953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643654"/>
              </p:ext>
            </p:extLst>
          </p:nvPr>
        </p:nvGraphicFramePr>
        <p:xfrm>
          <a:off x="-960437" y="-107157"/>
          <a:ext cx="12147550" cy="777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9819EF5-65F9-4A66-B989-F8A2D3B6F29D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1. J’apprends</a:t>
            </a:r>
          </a:p>
        </p:txBody>
      </p:sp>
    </p:spTree>
    <p:extLst>
      <p:ext uri="{BB962C8B-B14F-4D97-AF65-F5344CB8AC3E}">
        <p14:creationId xmlns:p14="http://schemas.microsoft.com/office/powerpoint/2010/main" val="28767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96CCB-750B-4179-8960-FB337C30F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D532-46DA-4FE5-8156-C93978B30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B2468-926C-4596-8647-8744292EB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4977F-4A9A-4E00-A501-C2371A931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8C762-6494-4406-8C33-9C7A5A42A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7A8FEC-43CE-4642-B06E-851357F54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C1BEF-4857-4D1A-BF4B-A5FD6A3F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17BE0C-BCEC-4538-BEBC-82D1A0A68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44C98-7C1B-4DBA-8A02-3D817F21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8D0C2E-ED0A-4318-8612-DF4286F70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0C409-0E3B-46CC-9354-7ABF000A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38B7E-62CD-4FB9-AF8E-A7A335202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5760E-365D-4569-84D3-81BD55656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F412ED-714A-4B0C-B330-03888470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041ED-7E76-4C82-A5B4-CA9E1EF0E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2E8E8-EC23-405A-BBF2-1BAD34931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6E219-0758-4332-B1EB-2D29C258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9E8D6-9EBD-41C7-BC61-103FA2BDF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FA004-F0CE-4205-8BA3-A08FA8DC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6A9BC-DDBB-48DC-AB9C-356273BA0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C5837-A5B3-4CB4-AEB9-E6B379FB7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BB05FA-C2BA-4175-9A16-31F557F96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628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324096-BE0D-4702-B7E2-8EEE3A14C34E}"/>
              </a:ext>
            </a:extLst>
          </p:cNvPr>
          <p:cNvSpPr/>
          <p:nvPr/>
        </p:nvSpPr>
        <p:spPr>
          <a:xfrm>
            <a:off x="7015163" y="300037"/>
            <a:ext cx="3424237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Bahnschrift SemiBold" panose="020B0502040204020203" pitchFamily="34" charset="0"/>
              </a:rPr>
              <a:t>Dessine-moi un mot (</a:t>
            </a:r>
            <a:r>
              <a:rPr lang="fr-FR" sz="3600" dirty="0" err="1">
                <a:latin typeface="Bahnschrift SemiBold" panose="020B0502040204020203" pitchFamily="34" charset="0"/>
              </a:rPr>
              <a:t>Cit’inspir</a:t>
            </a:r>
            <a:r>
              <a:rPr lang="fr-FR" sz="3600" dirty="0">
                <a:latin typeface="Bahnschrift SemiBol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144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6498A1-19DE-415B-8DA7-4912161F9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37" y="0"/>
            <a:ext cx="12282488" cy="134972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819EF5-65F9-4A66-B989-F8A2D3B6F29D}"/>
              </a:ext>
            </a:extLst>
          </p:cNvPr>
          <p:cNvSpPr/>
          <p:nvPr/>
        </p:nvSpPr>
        <p:spPr>
          <a:xfrm>
            <a:off x="-85720" y="385762"/>
            <a:ext cx="3424237" cy="10858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2. Je vérifie 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que je sais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7C2D5-61D6-4983-BBF6-965FC0FD7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1" y="928687"/>
            <a:ext cx="4917414" cy="5803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71EBC6-BD0E-4175-8C58-8CB3A5ED5057}"/>
              </a:ext>
            </a:extLst>
          </p:cNvPr>
          <p:cNvSpPr/>
          <p:nvPr/>
        </p:nvSpPr>
        <p:spPr>
          <a:xfrm>
            <a:off x="6350559" y="5265337"/>
            <a:ext cx="4088842" cy="2035576"/>
          </a:xfrm>
          <a:prstGeom prst="rect">
            <a:avLst/>
          </a:prstGeom>
          <a:solidFill>
            <a:srgbClr val="D36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En épelant ou en écrivant les mots pour quelqu’un qui me les dicte.</a:t>
            </a:r>
          </a:p>
        </p:txBody>
      </p:sp>
    </p:spTree>
    <p:extLst>
      <p:ext uri="{BB962C8B-B14F-4D97-AF65-F5344CB8AC3E}">
        <p14:creationId xmlns:p14="http://schemas.microsoft.com/office/powerpoint/2010/main" val="102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3B6191-A53D-448F-85AF-DDB9142E3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6" y="-1"/>
            <a:ext cx="6626704" cy="7607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EC6D06-BBA7-4397-9F1C-0FD0D7F829F9}"/>
              </a:ext>
            </a:extLst>
          </p:cNvPr>
          <p:cNvSpPr/>
          <p:nvPr/>
        </p:nvSpPr>
        <p:spPr>
          <a:xfrm>
            <a:off x="3000375" y="3286125"/>
            <a:ext cx="4371975" cy="2214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Les cartes</a:t>
            </a:r>
          </a:p>
        </p:txBody>
      </p:sp>
    </p:spTree>
    <p:extLst>
      <p:ext uri="{BB962C8B-B14F-4D97-AF65-F5344CB8AC3E}">
        <p14:creationId xmlns:p14="http://schemas.microsoft.com/office/powerpoint/2010/main" val="307768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3B6191-A53D-448F-85AF-DDB9142E3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6" y="-1"/>
            <a:ext cx="6626704" cy="76076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EAAAFA-ADD2-4ADC-8226-C4B148FD06E6}"/>
              </a:ext>
            </a:extLst>
          </p:cNvPr>
          <p:cNvSpPr/>
          <p:nvPr/>
        </p:nvSpPr>
        <p:spPr>
          <a:xfrm>
            <a:off x="6454862" y="5721154"/>
            <a:ext cx="4068000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Je lis les repères à retenir, puis j’en masque un.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CA7E7-CF7F-46C1-BB14-DDED5796FDEA}"/>
              </a:ext>
            </a:extLst>
          </p:cNvPr>
          <p:cNvSpPr/>
          <p:nvPr/>
        </p:nvSpPr>
        <p:spPr>
          <a:xfrm>
            <a:off x="5572125" y="1613296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DCFE0-A686-41C5-9036-8B799DF6AA18}"/>
              </a:ext>
            </a:extLst>
          </p:cNvPr>
          <p:cNvSpPr/>
          <p:nvPr/>
        </p:nvSpPr>
        <p:spPr>
          <a:xfrm>
            <a:off x="6110288" y="4408090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45BBE7-98E6-4D16-8C88-857854C5919F}"/>
              </a:ext>
            </a:extLst>
          </p:cNvPr>
          <p:cNvSpPr/>
          <p:nvPr/>
        </p:nvSpPr>
        <p:spPr>
          <a:xfrm>
            <a:off x="7362824" y="172620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C7E16-9AE3-460E-9F2C-C5CB3ADA04D9}"/>
              </a:ext>
            </a:extLst>
          </p:cNvPr>
          <p:cNvSpPr/>
          <p:nvPr/>
        </p:nvSpPr>
        <p:spPr>
          <a:xfrm>
            <a:off x="4067176" y="4879577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1C319-E420-4C5A-AB62-9BB3CC1223B1}"/>
              </a:ext>
            </a:extLst>
          </p:cNvPr>
          <p:cNvSpPr/>
          <p:nvPr/>
        </p:nvSpPr>
        <p:spPr>
          <a:xfrm>
            <a:off x="4314825" y="245367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90578-D1F8-4033-BA51-CBEBBC49043B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1. J’apprends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F43B2-C3FC-41C3-9A77-E7F51C6A6A94}"/>
              </a:ext>
            </a:extLst>
          </p:cNvPr>
          <p:cNvSpPr/>
          <p:nvPr/>
        </p:nvSpPr>
        <p:spPr>
          <a:xfrm>
            <a:off x="6454862" y="5721154"/>
            <a:ext cx="4068000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Et je relis </a:t>
            </a:r>
            <a:r>
              <a:rPr lang="fr-FR" sz="2800" b="1" dirty="0">
                <a:latin typeface="Century Gothic" panose="020B0502020202020204" pitchFamily="34" charset="0"/>
              </a:rPr>
              <a:t>tout</a:t>
            </a:r>
            <a:r>
              <a:rPr lang="fr-FR" sz="2800" dirty="0">
                <a:latin typeface="Century Gothic" panose="020B0502020202020204" pitchFamily="34" charset="0"/>
              </a:rPr>
              <a:t>, en disant, de mémoire, celui qui est masqué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6839AC-B144-4D3F-ADF2-96B94916379C}"/>
              </a:ext>
            </a:extLst>
          </p:cNvPr>
          <p:cNvSpPr/>
          <p:nvPr/>
        </p:nvSpPr>
        <p:spPr>
          <a:xfrm>
            <a:off x="6454862" y="5721154"/>
            <a:ext cx="4068000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Quand j’y arrive bien, j’en masque un autre…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CFD9B3-033E-40E8-B55B-D2CD49AD64C8}"/>
              </a:ext>
            </a:extLst>
          </p:cNvPr>
          <p:cNvSpPr/>
          <p:nvPr/>
        </p:nvSpPr>
        <p:spPr>
          <a:xfrm>
            <a:off x="6454862" y="5721154"/>
            <a:ext cx="4068000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Et je relis encore </a:t>
            </a:r>
            <a:r>
              <a:rPr lang="fr-FR" sz="2800" b="1" dirty="0">
                <a:latin typeface="Century Gothic" panose="020B0502020202020204" pitchFamily="34" charset="0"/>
              </a:rPr>
              <a:t>tout</a:t>
            </a:r>
            <a:r>
              <a:rPr lang="fr-FR" sz="2800" dirty="0">
                <a:latin typeface="Century Gothic" panose="020B0502020202020204" pitchFamily="34" charset="0"/>
              </a:rPr>
              <a:t>, plusieurs fois…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471DE-AAAB-43D1-BA4C-DFED6F492355}"/>
              </a:ext>
            </a:extLst>
          </p:cNvPr>
          <p:cNvSpPr/>
          <p:nvPr/>
        </p:nvSpPr>
        <p:spPr>
          <a:xfrm>
            <a:off x="6454862" y="5721154"/>
            <a:ext cx="4068000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Puis j’en masque encore un autre </a:t>
            </a:r>
            <a:r>
              <a:rPr lang="fr-FR" sz="2800" dirty="0" err="1">
                <a:latin typeface="Century Gothic" panose="020B0502020202020204" pitchFamily="34" charset="0"/>
              </a:rPr>
              <a:t>etc</a:t>
            </a:r>
            <a:endParaRPr lang="fr-F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3B6191-A53D-448F-85AF-DDB9142E3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6" y="-1"/>
            <a:ext cx="6626704" cy="76076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EAAAFA-ADD2-4ADC-8226-C4B148FD06E6}"/>
              </a:ext>
            </a:extLst>
          </p:cNvPr>
          <p:cNvSpPr/>
          <p:nvPr/>
        </p:nvSpPr>
        <p:spPr>
          <a:xfrm>
            <a:off x="7015163" y="5657849"/>
            <a:ext cx="3424237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Je répète après 1h, 1 jour…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CA7E7-CF7F-46C1-BB14-DDED5796FDEA}"/>
              </a:ext>
            </a:extLst>
          </p:cNvPr>
          <p:cNvSpPr/>
          <p:nvPr/>
        </p:nvSpPr>
        <p:spPr>
          <a:xfrm>
            <a:off x="5572125" y="1613296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DCFE0-A686-41C5-9036-8B799DF6AA18}"/>
              </a:ext>
            </a:extLst>
          </p:cNvPr>
          <p:cNvSpPr/>
          <p:nvPr/>
        </p:nvSpPr>
        <p:spPr>
          <a:xfrm>
            <a:off x="6110288" y="4408090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45BBE7-98E6-4D16-8C88-857854C5919F}"/>
              </a:ext>
            </a:extLst>
          </p:cNvPr>
          <p:cNvSpPr/>
          <p:nvPr/>
        </p:nvSpPr>
        <p:spPr>
          <a:xfrm>
            <a:off x="7362824" y="172620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C7E16-9AE3-460E-9F2C-C5CB3ADA04D9}"/>
              </a:ext>
            </a:extLst>
          </p:cNvPr>
          <p:cNvSpPr/>
          <p:nvPr/>
        </p:nvSpPr>
        <p:spPr>
          <a:xfrm>
            <a:off x="4067176" y="4879577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1C319-E420-4C5A-AB62-9BB3CC1223B1}"/>
              </a:ext>
            </a:extLst>
          </p:cNvPr>
          <p:cNvSpPr/>
          <p:nvPr/>
        </p:nvSpPr>
        <p:spPr>
          <a:xfrm>
            <a:off x="4314825" y="245367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E25C3-74C5-427F-866A-9EBFA65F301B}"/>
              </a:ext>
            </a:extLst>
          </p:cNvPr>
          <p:cNvSpPr/>
          <p:nvPr/>
        </p:nvSpPr>
        <p:spPr>
          <a:xfrm>
            <a:off x="-85720" y="385762"/>
            <a:ext cx="3424237" cy="10858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2. Je vérifie 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que je sais</a:t>
            </a:r>
          </a:p>
        </p:txBody>
      </p:sp>
    </p:spTree>
    <p:extLst>
      <p:ext uri="{BB962C8B-B14F-4D97-AF65-F5344CB8AC3E}">
        <p14:creationId xmlns:p14="http://schemas.microsoft.com/office/powerpoint/2010/main" val="35975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3CA7E7-CF7F-46C1-BB14-DDED5796FDEA}"/>
              </a:ext>
            </a:extLst>
          </p:cNvPr>
          <p:cNvSpPr/>
          <p:nvPr/>
        </p:nvSpPr>
        <p:spPr>
          <a:xfrm>
            <a:off x="5572125" y="1613296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DCFE0-A686-41C5-9036-8B799DF6AA18}"/>
              </a:ext>
            </a:extLst>
          </p:cNvPr>
          <p:cNvSpPr/>
          <p:nvPr/>
        </p:nvSpPr>
        <p:spPr>
          <a:xfrm>
            <a:off x="6110288" y="4408090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45BBE7-98E6-4D16-8C88-857854C5919F}"/>
              </a:ext>
            </a:extLst>
          </p:cNvPr>
          <p:cNvSpPr/>
          <p:nvPr/>
        </p:nvSpPr>
        <p:spPr>
          <a:xfrm>
            <a:off x="7362824" y="172620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C7E16-9AE3-460E-9F2C-C5CB3ADA04D9}"/>
              </a:ext>
            </a:extLst>
          </p:cNvPr>
          <p:cNvSpPr/>
          <p:nvPr/>
        </p:nvSpPr>
        <p:spPr>
          <a:xfrm>
            <a:off x="4067176" y="4879577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1C319-E420-4C5A-AB62-9BB3CC1223B1}"/>
              </a:ext>
            </a:extLst>
          </p:cNvPr>
          <p:cNvSpPr/>
          <p:nvPr/>
        </p:nvSpPr>
        <p:spPr>
          <a:xfrm>
            <a:off x="4314825" y="2453675"/>
            <a:ext cx="904875" cy="9429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6FE3CA-87CF-48CF-A945-190DA94210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20" y="647302"/>
            <a:ext cx="10124760" cy="65266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0DC905-2AEC-4759-B812-4399A175F9F9}"/>
              </a:ext>
            </a:extLst>
          </p:cNvPr>
          <p:cNvSpPr/>
          <p:nvPr/>
        </p:nvSpPr>
        <p:spPr>
          <a:xfrm>
            <a:off x="0" y="4408090"/>
            <a:ext cx="3424237" cy="16008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3. Et je m’entraine souvent pour retenir longtemps</a:t>
            </a:r>
          </a:p>
        </p:txBody>
      </p:sp>
    </p:spTree>
    <p:extLst>
      <p:ext uri="{BB962C8B-B14F-4D97-AF65-F5344CB8AC3E}">
        <p14:creationId xmlns:p14="http://schemas.microsoft.com/office/powerpoint/2010/main" val="3439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B5599C-6E10-411F-865A-1B73DE065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304758"/>
            <a:ext cx="6815138" cy="6433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21060-5497-49F3-B40E-1C6D2F85512F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1. J’apprends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C6D06-BBA7-4397-9F1C-0FD0D7F829F9}"/>
              </a:ext>
            </a:extLst>
          </p:cNvPr>
          <p:cNvSpPr/>
          <p:nvPr/>
        </p:nvSpPr>
        <p:spPr>
          <a:xfrm>
            <a:off x="3009900" y="2672555"/>
            <a:ext cx="4371975" cy="2214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Les tables</a:t>
            </a:r>
          </a:p>
        </p:txBody>
      </p:sp>
    </p:spTree>
    <p:extLst>
      <p:ext uri="{BB962C8B-B14F-4D97-AF65-F5344CB8AC3E}">
        <p14:creationId xmlns:p14="http://schemas.microsoft.com/office/powerpoint/2010/main" val="4508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B5599C-6E10-411F-865A-1B73DE065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304758"/>
            <a:ext cx="6815138" cy="64331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95F87E-6B04-423B-AACD-9F7B81B0B3A9}"/>
              </a:ext>
            </a:extLst>
          </p:cNvPr>
          <p:cNvSpPr/>
          <p:nvPr/>
        </p:nvSpPr>
        <p:spPr>
          <a:xfrm>
            <a:off x="-85721" y="5438772"/>
            <a:ext cx="3243259" cy="164782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Les « flashcards »</a:t>
            </a:r>
          </a:p>
        </p:txBody>
      </p:sp>
    </p:spTree>
    <p:extLst>
      <p:ext uri="{BB962C8B-B14F-4D97-AF65-F5344CB8AC3E}">
        <p14:creationId xmlns:p14="http://schemas.microsoft.com/office/powerpoint/2010/main" val="35690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8E05CD-849A-4375-9830-FFF3EAC01E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4" y="255587"/>
            <a:ext cx="10099495" cy="6902451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A0A0C9D-BE5E-490A-B745-536F118629D0}"/>
              </a:ext>
            </a:extLst>
          </p:cNvPr>
          <p:cNvSpPr/>
          <p:nvPr/>
        </p:nvSpPr>
        <p:spPr>
          <a:xfrm>
            <a:off x="1155560" y="1155560"/>
            <a:ext cx="1436914" cy="60290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 descr="Ligne fléchée : légèrement incurvée avec un remplissage uni">
            <a:extLst>
              <a:ext uri="{FF2B5EF4-FFF2-40B4-BE49-F238E27FC236}">
                <a16:creationId xmlns:a16="http://schemas.microsoft.com/office/drawing/2014/main" id="{FB8E4A18-280D-44B1-87E5-3340ECBE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280070">
            <a:off x="2211551" y="1082680"/>
            <a:ext cx="2749116" cy="31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390966-BA23-4A52-A230-BE9BA3063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-1"/>
            <a:ext cx="7559675" cy="7559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20F41B-0601-4CB2-B3ED-16788CEDD83E}"/>
              </a:ext>
            </a:extLst>
          </p:cNvPr>
          <p:cNvSpPr/>
          <p:nvPr/>
        </p:nvSpPr>
        <p:spPr>
          <a:xfrm>
            <a:off x="7015163" y="742950"/>
            <a:ext cx="3424237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1/ a besoin de comprendre</a:t>
            </a:r>
          </a:p>
        </p:txBody>
      </p:sp>
    </p:spTree>
    <p:extLst>
      <p:ext uri="{BB962C8B-B14F-4D97-AF65-F5344CB8AC3E}">
        <p14:creationId xmlns:p14="http://schemas.microsoft.com/office/powerpoint/2010/main" val="16990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F17CFE-6A51-479A-BCAF-752C59FE9A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37" y="246062"/>
            <a:ext cx="9782175" cy="67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AD0D5C3-E490-46D3-B62B-B3923F2EA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728661"/>
            <a:ext cx="6157913" cy="6034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EC6D06-BBA7-4397-9F1C-0FD0D7F829F9}"/>
              </a:ext>
            </a:extLst>
          </p:cNvPr>
          <p:cNvSpPr/>
          <p:nvPr/>
        </p:nvSpPr>
        <p:spPr>
          <a:xfrm>
            <a:off x="3009900" y="2672555"/>
            <a:ext cx="4371975" cy="2214563"/>
          </a:xfrm>
          <a:prstGeom prst="rect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Les dates</a:t>
            </a:r>
          </a:p>
        </p:txBody>
      </p:sp>
    </p:spTree>
    <p:extLst>
      <p:ext uri="{BB962C8B-B14F-4D97-AF65-F5344CB8AC3E}">
        <p14:creationId xmlns:p14="http://schemas.microsoft.com/office/powerpoint/2010/main" val="3033714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5CC463-C223-47A0-ADDB-0CD1533B5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728661"/>
            <a:ext cx="6157913" cy="6034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21060-5497-49F3-B40E-1C6D2F85512F}"/>
              </a:ext>
            </a:extLst>
          </p:cNvPr>
          <p:cNvSpPr/>
          <p:nvPr/>
        </p:nvSpPr>
        <p:spPr>
          <a:xfrm>
            <a:off x="-414337" y="357187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1. J’apprends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BDFB8-486B-41FF-A313-61AFDAC0789B}"/>
              </a:ext>
            </a:extLst>
          </p:cNvPr>
          <p:cNvSpPr/>
          <p:nvPr/>
        </p:nvSpPr>
        <p:spPr>
          <a:xfrm>
            <a:off x="7153275" y="640940"/>
            <a:ext cx="3424237" cy="1556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Je me raconte les évènements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B8B33-647F-4972-8463-D17213730EE4}"/>
              </a:ext>
            </a:extLst>
          </p:cNvPr>
          <p:cNvSpPr/>
          <p:nvPr/>
        </p:nvSpPr>
        <p:spPr>
          <a:xfrm>
            <a:off x="7003701" y="2415663"/>
            <a:ext cx="3573811" cy="1556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J’apprends 1 date, 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puis 2, max 3…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97141-E245-4E90-9F8D-8E23B06615D0}"/>
              </a:ext>
            </a:extLst>
          </p:cNvPr>
          <p:cNvSpPr/>
          <p:nvPr/>
        </p:nvSpPr>
        <p:spPr>
          <a:xfrm>
            <a:off x="-414338" y="6088063"/>
            <a:ext cx="3424237" cy="12418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2. Je vérifie … forcément.</a:t>
            </a:r>
          </a:p>
        </p:txBody>
      </p:sp>
    </p:spTree>
    <p:extLst>
      <p:ext uri="{BB962C8B-B14F-4D97-AF65-F5344CB8AC3E}">
        <p14:creationId xmlns:p14="http://schemas.microsoft.com/office/powerpoint/2010/main" val="2065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5CC463-C223-47A0-ADDB-0CD1533B5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728661"/>
            <a:ext cx="6157913" cy="6034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21060-5497-49F3-B40E-1C6D2F85512F}"/>
              </a:ext>
            </a:extLst>
          </p:cNvPr>
          <p:cNvSpPr/>
          <p:nvPr/>
        </p:nvSpPr>
        <p:spPr>
          <a:xfrm>
            <a:off x="-226558" y="4762919"/>
            <a:ext cx="3823868" cy="190456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dirty="0">
                <a:latin typeface="Century Gothic" panose="020B0502020202020204" pitchFamily="34" charset="0"/>
              </a:rPr>
              <a:t>3. Je revois souvent (fréquemment au début) ces dates et les autres</a:t>
            </a:r>
          </a:p>
        </p:txBody>
      </p:sp>
    </p:spTree>
    <p:extLst>
      <p:ext uri="{BB962C8B-B14F-4D97-AF65-F5344CB8AC3E}">
        <p14:creationId xmlns:p14="http://schemas.microsoft.com/office/powerpoint/2010/main" val="11163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3153AA-F631-4C0A-80D6-3CBEDB19E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35"/>
            <a:ext cx="10439400" cy="6678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3D51AE-3B2C-4CB2-A6AB-F4DC9DFFB0F9}"/>
              </a:ext>
            </a:extLst>
          </p:cNvPr>
          <p:cNvSpPr/>
          <p:nvPr/>
        </p:nvSpPr>
        <p:spPr>
          <a:xfrm>
            <a:off x="7015163" y="5356890"/>
            <a:ext cx="3424237" cy="74295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Bahnschrift SemiBold" panose="020B0502040204020203" pitchFamily="34" charset="0"/>
              </a:rPr>
              <a:t>On récapitule ?</a:t>
            </a:r>
          </a:p>
        </p:txBody>
      </p:sp>
    </p:spTree>
    <p:extLst>
      <p:ext uri="{BB962C8B-B14F-4D97-AF65-F5344CB8AC3E}">
        <p14:creationId xmlns:p14="http://schemas.microsoft.com/office/powerpoint/2010/main" val="17006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B4DF708-A221-4123-935F-13FF3F819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732343"/>
              </p:ext>
            </p:extLst>
          </p:nvPr>
        </p:nvGraphicFramePr>
        <p:xfrm>
          <a:off x="531812" y="587903"/>
          <a:ext cx="9375775" cy="638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F8AA6-3E30-4E5F-82A4-37474ACB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F2F8AA6-3E30-4E5F-82A4-37474ACB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F2F8AA6-3E30-4E5F-82A4-37474ACB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26DD39-37A8-4EBA-AFA7-AE3BF72D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0326DD39-37A8-4EBA-AFA7-AE3BF72D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326DD39-37A8-4EBA-AFA7-AE3BF72D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2AA76-AEDA-4740-9B47-A6533CE78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BE2AA76-AEDA-4740-9B47-A6533CE78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BE2AA76-AEDA-4740-9B47-A6533CE78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86F3C-CF1D-4CD7-BEA7-9D705195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5E486F3C-CF1D-4CD7-BEA7-9D705195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E486F3C-CF1D-4CD7-BEA7-9D705195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E99DD-180F-4A02-9D7F-74BFD24B9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CDE99DD-180F-4A02-9D7F-74BFD24B9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BCDE99DD-180F-4A02-9D7F-74BFD24B9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D6BA56-9A31-4C04-B37E-92E18B2F4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CD6BA56-9A31-4C04-B37E-92E18B2F4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CD6BA56-9A31-4C04-B37E-92E18B2F4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5D935D-1C9F-4BB4-893C-1C47B1EF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E5D935D-1C9F-4BB4-893C-1C47B1EF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E5D935D-1C9F-4BB4-893C-1C47B1EF0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89B38-DBE7-4C3F-9106-5DA9236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22E89B38-DBE7-4C3F-9106-5DA9236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22E89B38-DBE7-4C3F-9106-5DA9236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B1ADD5-E36E-4866-B34B-34B2664A3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1B1ADD5-E36E-4866-B34B-34B2664A3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1B1ADD5-E36E-4866-B34B-34B2664A3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EFAAA-501C-499B-AEDC-66A20DF5A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FEEFAAA-501C-499B-AEDC-66A20DF5A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FEEFAAA-501C-499B-AEDC-66A20DF5A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C7A1D61-AF64-413A-A97D-D40DEBAE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23" y="631201"/>
            <a:ext cx="11017045" cy="6297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20509B-2AE6-4337-84E8-B6E308785016}"/>
              </a:ext>
            </a:extLst>
          </p:cNvPr>
          <p:cNvSpPr/>
          <p:nvPr/>
        </p:nvSpPr>
        <p:spPr>
          <a:xfrm>
            <a:off x="7015163" y="4843462"/>
            <a:ext cx="3424237" cy="1643063"/>
          </a:xfrm>
          <a:prstGeom prst="rect">
            <a:avLst/>
          </a:pr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2/ a besoin de mémoriser</a:t>
            </a:r>
          </a:p>
        </p:txBody>
      </p:sp>
    </p:spTree>
    <p:extLst>
      <p:ext uri="{BB962C8B-B14F-4D97-AF65-F5344CB8AC3E}">
        <p14:creationId xmlns:p14="http://schemas.microsoft.com/office/powerpoint/2010/main" val="8827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848ABAE-7F71-40BB-A8DC-1595B5C41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232607"/>
              </p:ext>
            </p:extLst>
          </p:nvPr>
        </p:nvGraphicFramePr>
        <p:xfrm>
          <a:off x="80386" y="1557337"/>
          <a:ext cx="10329862" cy="490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DD442D6-C42E-4CEE-B20B-EC391BC9A43B}"/>
              </a:ext>
            </a:extLst>
          </p:cNvPr>
          <p:cNvSpPr txBox="1"/>
          <p:nvPr/>
        </p:nvSpPr>
        <p:spPr>
          <a:xfrm>
            <a:off x="1571" y="270728"/>
            <a:ext cx="4387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Pour mémoriser</a:t>
            </a:r>
          </a:p>
        </p:txBody>
      </p:sp>
    </p:spTree>
    <p:extLst>
      <p:ext uri="{BB962C8B-B14F-4D97-AF65-F5344CB8AC3E}">
        <p14:creationId xmlns:p14="http://schemas.microsoft.com/office/powerpoint/2010/main" val="14010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4F3723-9890-45FD-995A-10D86A62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54F3723-9890-45FD-995A-10D86A62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54F3723-9890-45FD-995A-10D86A62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2507A-5F7F-459F-817B-F39FAB2E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A62507A-5F7F-459F-817B-F39FAB2E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A62507A-5F7F-459F-817B-F39FAB2E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1B3ACA-24D6-4D86-8056-4D94BB20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31B3ACA-24D6-4D86-8056-4D94BB20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31B3ACA-24D6-4D86-8056-4D94BB20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39309-2526-450B-9B87-384B117A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F139309-2526-450B-9B87-384B117A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F139309-2526-450B-9B87-384B117A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D3206-CBA4-4975-8287-B37C4316C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AED3206-CBA4-4975-8287-B37C4316C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AED3206-CBA4-4975-8287-B37C4316C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78098B-4814-44C8-9052-9E03D81A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578098B-4814-44C8-9052-9E03D81A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578098B-4814-44C8-9052-9E03D81A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D2626-BE7A-420E-AB93-75A008217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0CD2626-BE7A-420E-AB93-75A008217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0CD2626-BE7A-420E-AB93-75A008217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D5236-1AA2-43BF-A2E7-631D4F58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8ED5236-1AA2-43BF-A2E7-631D4F58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8ED5236-1AA2-43BF-A2E7-631D4F58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6A4AE4-E970-4F71-9362-0324D6F5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0B6A4AE4-E970-4F71-9362-0324D6F5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B6A4AE4-E970-4F71-9362-0324D6F5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9A3B9-7A98-4DCD-963F-DDFFF0DC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0E9A3B9-7A98-4DCD-963F-DDFFF0DC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90E9A3B9-7A98-4DCD-963F-DDFFF0DC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D44CA-566B-477B-B172-9D25E45EC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FDD44CA-566B-477B-B172-9D25E45EC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FDD44CA-566B-477B-B172-9D25E45EC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390966-BA23-4A52-A230-BE9BA3063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-1"/>
            <a:ext cx="7559675" cy="7559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20F41B-0601-4CB2-B3ED-16788CEDD83E}"/>
              </a:ext>
            </a:extLst>
          </p:cNvPr>
          <p:cNvSpPr/>
          <p:nvPr/>
        </p:nvSpPr>
        <p:spPr>
          <a:xfrm>
            <a:off x="7015163" y="742950"/>
            <a:ext cx="3424237" cy="1643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Comment apprendre ?</a:t>
            </a:r>
          </a:p>
        </p:txBody>
      </p:sp>
    </p:spTree>
    <p:extLst>
      <p:ext uri="{BB962C8B-B14F-4D97-AF65-F5344CB8AC3E}">
        <p14:creationId xmlns:p14="http://schemas.microsoft.com/office/powerpoint/2010/main" val="42230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8766F07-730B-4E2D-A904-2FDF95D1E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155909"/>
              </p:ext>
            </p:extLst>
          </p:nvPr>
        </p:nvGraphicFramePr>
        <p:xfrm>
          <a:off x="-203201" y="274109"/>
          <a:ext cx="10461625" cy="701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0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50F45E-DFD1-46ED-A098-B99382E4F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2438A0-FFE2-404B-9A22-61F1B563B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00132-BDDA-444F-BCA3-92C5A99B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91433-FCFE-44A8-83E9-1F24432B9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731FB-3855-4196-BE5B-6955FE8F8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ECEE8-DA66-433C-A3C5-9EDE8030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Concrètement…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A623BA-0D3D-4122-8706-E1F56E756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7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411CDDE4-C086-4045-B503-84C129CD8C97}"/>
              </a:ext>
            </a:extLst>
          </p:cNvPr>
          <p:cNvGrpSpPr/>
          <p:nvPr/>
        </p:nvGrpSpPr>
        <p:grpSpPr>
          <a:xfrm>
            <a:off x="576234" y="190796"/>
            <a:ext cx="9286932" cy="7178082"/>
            <a:chOff x="1464991" y="404664"/>
            <a:chExt cx="9144000" cy="67417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30C4679-07DC-4D18-BB8E-69CD649A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991" y="404664"/>
              <a:ext cx="9144000" cy="484765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818D1D0-256B-475E-BEC6-A6FFBEF9F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516" y="5184229"/>
              <a:ext cx="9134475" cy="196215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CA8643E-4F92-402B-89EF-121823C70210}"/>
              </a:ext>
            </a:extLst>
          </p:cNvPr>
          <p:cNvSpPr/>
          <p:nvPr/>
        </p:nvSpPr>
        <p:spPr>
          <a:xfrm>
            <a:off x="3000375" y="2957509"/>
            <a:ext cx="4371975" cy="2214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Une leçon</a:t>
            </a:r>
          </a:p>
        </p:txBody>
      </p:sp>
    </p:spTree>
    <p:extLst>
      <p:ext uri="{BB962C8B-B14F-4D97-AF65-F5344CB8AC3E}">
        <p14:creationId xmlns:p14="http://schemas.microsoft.com/office/powerpoint/2010/main" val="175566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9DAC42B-1A18-4ECC-99DB-D9EE59932EDD}" vid="{0BF91D43-32E0-4758-B5A4-B858D493C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Présentatin A4 paysage</Template>
  <TotalTime>441</TotalTime>
  <Words>414</Words>
  <Application>Microsoft Office PowerPoint</Application>
  <PresentationFormat>Personnalisé</PresentationFormat>
  <Paragraphs>70</Paragraphs>
  <Slides>35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Bahnschrift SemiBold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Concrètement…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Mieux apprendre</dc:title>
  <dc:creator>Delphine</dc:creator>
  <cp:lastModifiedBy>Delphine Guichard</cp:lastModifiedBy>
  <cp:revision>36</cp:revision>
  <dcterms:created xsi:type="dcterms:W3CDTF">2019-10-02T15:24:08Z</dcterms:created>
  <dcterms:modified xsi:type="dcterms:W3CDTF">2021-09-25T16:34:01Z</dcterms:modified>
</cp:coreProperties>
</file>