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67" r:id="rId5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2" y="144654"/>
            <a:ext cx="3392408" cy="555802"/>
          </a:xfrm>
        </p:spPr>
        <p:txBody>
          <a:bodyPr anchor="b">
            <a:normAutofit/>
          </a:bodyPr>
          <a:lstStyle>
            <a:lvl1pPr algn="l"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E6341DF-4B8E-430F-8048-4B64CE666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7181850" cy="9594850"/>
          </a:xfrm>
        </p:spPr>
        <p:txBody>
          <a:bodyPr numCol="2" spcCol="360000">
            <a:noAutofit/>
          </a:bodyPr>
          <a:lstStyle>
            <a:lvl1pPr marL="0" indent="0">
              <a:spcAft>
                <a:spcPts val="600"/>
              </a:spcAft>
              <a:buNone/>
              <a:defRPr sz="1100" b="1">
                <a:latin typeface="Century Gothic" panose="020B0502020202020204" pitchFamily="34" charset="0"/>
              </a:defRPr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100">
                <a:latin typeface="Century Gothic" panose="020B0502020202020204" pitchFamily="34" charset="0"/>
              </a:defRPr>
            </a:lvl2pPr>
            <a:lvl3pPr marL="265113" indent="-4763">
              <a:buNone/>
              <a:defRPr sz="1100" i="1">
                <a:latin typeface="Century Gothic" panose="020B0502020202020204" pitchFamily="34" charset="0"/>
              </a:defRPr>
            </a:lvl3pPr>
            <a:lvl4pPr marL="2087803" indent="0">
              <a:buNone/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C1962E-160C-44EE-847E-8DB144CC9B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799536"/>
            <a:ext cx="661480" cy="6982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DC48318-6F23-4E11-91E6-C671388DA67F}"/>
              </a:ext>
            </a:extLst>
          </p:cNvPr>
          <p:cNvSpPr txBox="1"/>
          <p:nvPr userDrawn="1"/>
        </p:nvSpPr>
        <p:spPr>
          <a:xfrm>
            <a:off x="745702" y="10110081"/>
            <a:ext cx="26613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Téléchargé gratuitement sur www.charivarialecole.fr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9BDEBE8-8E94-49EE-93BC-86F095774E8E}"/>
              </a:ext>
            </a:extLst>
          </p:cNvPr>
          <p:cNvSpPr txBox="1"/>
          <p:nvPr userDrawn="1"/>
        </p:nvSpPr>
        <p:spPr>
          <a:xfrm>
            <a:off x="6973485" y="-5524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CM1</a:t>
            </a:r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2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2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499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3"/>
            <a:ext cx="6520220" cy="2017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4"/>
            <a:ext cx="3198096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0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0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4"/>
            <a:ext cx="3827085" cy="7418740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4"/>
            <a:ext cx="3827085" cy="7418740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3"/>
            <a:ext cx="6520220" cy="201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8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2" y="9675780"/>
            <a:ext cx="2551391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Lundi 6 avril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297B2B-B352-4359-A9D0-4A27EF5A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À la descente, j’ai crevé un pont de neige et je suis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tomber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dans la crevasse. Pendu au bout de la corde, j’ai fait connaissance avec la vie intérieur du glacier, tandis que passait un courant d’air gelé. Tout de suite, il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à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fait très froid : j’avais de la neige dans le cou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est elle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fondais le long de mon dos.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Elles réparent leurs vélos.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Poésie : revoir</a:t>
            </a: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Rédaction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Le balai magique d’occasion.</a:t>
            </a: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30 824 – 9 438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404 x 36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81 354 – 25 501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résultats. Quel nombre trouves-tu ?</a:t>
            </a:r>
          </a:p>
          <a:p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Margaux a acheté 12 petits romans à 6€ l’unité. Combien a-t-elle payé ? </a:t>
            </a:r>
          </a:p>
          <a:p>
            <a:pPr marL="0" lvl="1" indent="0"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Écris en chiffres :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cinquante-mille-trois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vingt-mille-vingt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trente-et-un-mille-cinq-cents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Écris des nombres sous la forme d'une fraction. Dessine-les puis range-les par ordre croissant.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cinq quarts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cinq sixièmes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trois demi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un tiers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rgbClr val="00B050"/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Au sortir de l’hibernation, l’ours passe beaucoup de temps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parcourir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sont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territoire à la recherche de nourriture. Il débusque les insecte dans les troncs pourris, les glands conservés sous la neige et mange fougères est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bourgons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Samy et toi essayez les déguisements dans la boutique.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avec à ou bien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Mon chat … peur de la sonnette.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Elle est partie … Paris.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À la plage, il y … beaucoup de touristes.</a:t>
            </a:r>
          </a:p>
          <a:p>
            <a:pPr indent="-266700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Transforme les phrases en changeant le sujet, comme demandé.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Jenny et Jane déjeuneront tôt.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Nous…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Elles prépareront leur sac.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Il…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Vous irez les réveiller.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Tu…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/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6 821 – 2 234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365  x  47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92 029 – 30 548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</a:p>
          <a:p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Aël collectionne les timbres. Il en a 542 depuis que Sullivan lui en a donné 36. Combien Aël avait-il d’images avant ? </a:t>
            </a:r>
          </a:p>
          <a:p>
            <a:pPr indent="-266700"/>
            <a:r>
              <a:rPr lang="fr-FR" dirty="0">
                <a:solidFill>
                  <a:srgbClr val="00B050"/>
                </a:solidFill>
              </a:rPr>
              <a:t>Écris ces fractions en lettres. Dessine-les. Range-les par ordre croissant.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Mardi 7avril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8B63D4-14A6-43C8-9C34-276158711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887" y="6143216"/>
            <a:ext cx="2305050" cy="400050"/>
          </a:xfrm>
          <a:prstGeom prst="rect">
            <a:avLst/>
          </a:prstGeom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622EC53-F532-4769-97AB-9BA9D8BC5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58930"/>
              </p:ext>
            </p:extLst>
          </p:nvPr>
        </p:nvGraphicFramePr>
        <p:xfrm>
          <a:off x="3970422" y="8020290"/>
          <a:ext cx="1828799" cy="587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257">
                  <a:extLst>
                    <a:ext uri="{9D8B030D-6E8A-4147-A177-3AD203B41FA5}">
                      <a16:colId xmlns:a16="http://schemas.microsoft.com/office/drawing/2014/main" val="307835238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397496809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230443071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1354551846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044173887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250880899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593075193"/>
                    </a:ext>
                  </a:extLst>
                </a:gridCol>
              </a:tblGrid>
              <a:tr h="29353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6465128"/>
                  </a:ext>
                </a:extLst>
              </a:tr>
              <a:tr h="29353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267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9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Mercredi 8 avril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297B2B-B352-4359-A9D0-4A27EF5A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En été, l’ours gratte le sol à la recherche de racines et cueille dans les forêts des cerise, des groseilles et autres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mûres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. Ses en automne que les fruits sec compose l’essentiel de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sont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menu.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Recopie les mots soulignés et indique leur nature :</a:t>
            </a:r>
          </a:p>
          <a:p>
            <a:pPr>
              <a:spcBef>
                <a:spcPct val="0"/>
              </a:spcBef>
            </a:pP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Prince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 était un </a:t>
            </a: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magnifique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 poulain alezan. </a:t>
            </a: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 se tenait fièrement dans </a:t>
            </a: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la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cour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, nous observant de </a:t>
            </a:r>
            <a:r>
              <a:rPr lang="fr-FR" altLang="fr-FR" b="0" u="sng" dirty="0">
                <a:solidFill>
                  <a:schemeClr val="accent1">
                    <a:lumMod val="50000"/>
                  </a:schemeClr>
                </a:solidFill>
              </a:rPr>
              <a:t>ses</a:t>
            </a:r>
            <a: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  <a:t> grands yeux tranquilles.</a:t>
            </a:r>
          </a:p>
          <a:p>
            <a:pPr>
              <a:spcBef>
                <a:spcPct val="0"/>
              </a:spcBef>
            </a:pPr>
            <a:br>
              <a:rPr lang="fr-FR" altLang="fr-FR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Range ces mots par ordre alphabétique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jonquille  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fleur 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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arbre 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 jardin  fougères  gazon  feuilles</a:t>
            </a: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22 215 – 4 440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776 x 63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10 086 – 2 866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</a:p>
          <a:p>
            <a:endParaRPr lang="fr-FR" dirty="0">
              <a:solidFill>
                <a:srgbClr val="00B050"/>
              </a:solidFill>
            </a:endParaRPr>
          </a:p>
          <a:p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L’émission préférée de Mathis commence à 11h45 et se termine à midi et demi. Combien de temps dure-t-elle ?</a:t>
            </a:r>
          </a:p>
          <a:p>
            <a:pPr marL="0" lvl="1" indent="0"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Écris en lettres :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20 008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10 090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31 050 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Dessine ces fractions. Compare les </a:t>
            </a:r>
            <a:br>
              <a:rPr lang="fr-FR" altLang="fr-FR" dirty="0">
                <a:solidFill>
                  <a:srgbClr val="00B050"/>
                </a:solidFill>
              </a:rPr>
            </a:br>
            <a:r>
              <a:rPr lang="fr-FR" altLang="fr-FR" dirty="0">
                <a:solidFill>
                  <a:srgbClr val="00B050"/>
                </a:solidFill>
              </a:rPr>
              <a:t>à 1 (&lt;1, &gt;1, =1).</a:t>
            </a:r>
          </a:p>
          <a:p>
            <a:pPr>
              <a:spcBef>
                <a:spcPct val="0"/>
              </a:spcBef>
            </a:pPr>
            <a:endParaRPr lang="fr-FR" altLang="fr-FR" dirty="0"/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Au XIIème siècle, les pêcheur des iles Hawaï inventèrent le surf sur des tronc d’arbres. Sur leur morceau de bois, ils affrontait des vagues énormes, monstrueuse. Il connaissaient déjà le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plaisir de la glisse.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En raison de son retard, il s’arrête à la boulangerie.</a:t>
            </a:r>
          </a:p>
          <a:p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Réécris ces phrases en  utilisant le plus possible le pluriel.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Mon prince charmant n’existe que dans le conte.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cheval noir galope dans son pré.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Lis le secret de grand-père, de la p 98 à 117.</a:t>
            </a: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Réponds aux questions en faisant une phrase.</a:t>
            </a:r>
          </a:p>
          <a:p>
            <a:pPr marL="488950" lvl="2" indent="-228600">
              <a:buAutoNum type="arabicParenR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Qui a gagné le concours ? </a:t>
            </a:r>
          </a:p>
          <a:p>
            <a:pPr marL="488950" lvl="2" indent="-228600">
              <a:buAutoNum type="arabicParenR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Que décide de faire le narrateur à la fin de l'histoire ?</a:t>
            </a:r>
            <a:br>
              <a:rPr lang="fr-FR" dirty="0">
                <a:solidFill>
                  <a:schemeClr val="accent1">
                    <a:lumMod val="50000"/>
                  </a:schemeClr>
                </a:solidFill>
              </a:rPr>
            </a:b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Vrai ou faux.</a:t>
            </a:r>
          </a:p>
          <a:p>
            <a:pPr lvl="2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1) Le tracteur de Harry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Medlicott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tombe en panne pendant le concours.</a:t>
            </a:r>
          </a:p>
          <a:p>
            <a:pPr lvl="2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2) Joey n'a plus jamais labouré après le concours.</a:t>
            </a:r>
          </a:p>
          <a:p>
            <a:pPr lvl="2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3) Le narrateur ne va pas en Australie</a:t>
            </a: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3 583 - 679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196 x 61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60 590 – 2 177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  <a:p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La maman de Marius s’étonne : dans ce paquet il y avait 24 biscuits mais quelqu’un a mangé un quart des biscuits !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Combien de biscuits ont été mangés ?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Combien reste-t-il de biscuits dans le 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paquet maintenant ?</a:t>
            </a:r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Jeudi 9 avril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8B63D4-14A6-43C8-9C34-27615871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0808" y="4882346"/>
            <a:ext cx="2305050" cy="400050"/>
          </a:xfrm>
          <a:prstGeom prst="rect">
            <a:avLst/>
          </a:prstGeom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1460AEA1-A375-4C93-A57C-B73260E1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576500"/>
              </p:ext>
            </p:extLst>
          </p:nvPr>
        </p:nvGraphicFramePr>
        <p:xfrm>
          <a:off x="220755" y="7567846"/>
          <a:ext cx="1927542" cy="587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257">
                  <a:extLst>
                    <a:ext uri="{9D8B030D-6E8A-4147-A177-3AD203B41FA5}">
                      <a16:colId xmlns:a16="http://schemas.microsoft.com/office/drawing/2014/main" val="307835238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397496809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230443071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1354551846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044173887"/>
                    </a:ext>
                  </a:extLst>
                </a:gridCol>
                <a:gridCol w="261257">
                  <a:extLst>
                    <a:ext uri="{9D8B030D-6E8A-4147-A177-3AD203B41FA5}">
                      <a16:colId xmlns:a16="http://schemas.microsoft.com/office/drawing/2014/main" val="42508808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93075193"/>
                    </a:ext>
                  </a:extLst>
                </a:gridCol>
              </a:tblGrid>
              <a:tr h="29353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6465128"/>
                  </a:ext>
                </a:extLst>
              </a:tr>
              <a:tr h="29353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2673325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55A30CC7-01CC-4829-9302-39AA1BF9B5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20438" y="7941640"/>
            <a:ext cx="2305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3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Vendredi 10 avril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297B2B-B352-4359-A9D0-4A27EF5A6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Ses en 1920 que ce nouveau sport débarque en Californie est se propage très rapidement pour devenir une véritable passion. Ses adepte se jouent des vagues de l’océan, décolle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à leur sommet et tentent les figures aérienne les plus folles.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Le facteur distribue le courrier tous les matins vers 10 heures.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Poésie </a:t>
            </a:r>
            <a:r>
              <a:rPr lang="fr-FR" altLang="fr-FR">
                <a:solidFill>
                  <a:schemeClr val="accent1">
                    <a:lumMod val="50000"/>
                  </a:schemeClr>
                </a:solidFill>
              </a:rPr>
              <a:t>: revoir</a:t>
            </a:r>
          </a:p>
          <a:p>
            <a:pPr>
              <a:spcBef>
                <a:spcPct val="0"/>
              </a:spcBef>
            </a:pPr>
            <a:endParaRPr lang="fr-FR" altLang="fr-FR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Rédaction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Portrait d’un monstre.</a:t>
            </a: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4 812 – 1 596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720  x  82  </a:t>
            </a:r>
            <a:r>
              <a:rPr lang="fr-FR" sz="800" dirty="0">
                <a:solidFill>
                  <a:srgbClr val="00B050"/>
                </a:solidFill>
              </a:rPr>
              <a:t>(rappelle-toi : une ligne de zéros, c’est inutile)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fr-FR" dirty="0">
                <a:solidFill>
                  <a:srgbClr val="00B050"/>
                </a:solidFill>
              </a:rPr>
              <a:t>25 660 – 4 793</a:t>
            </a:r>
          </a:p>
          <a:p>
            <a:pPr marL="0" lvl="2" indent="-1587"/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</a:p>
          <a:p>
            <a:r>
              <a:rPr lang="fr-FR" dirty="0">
                <a:solidFill>
                  <a:srgbClr val="00B050"/>
                </a:solidFill>
              </a:rPr>
              <a:t>Recopie l’énoncé et résous le problème (tu peux faire un schéma)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Le papa de Lilou a fait une bonne tarte. Au déjeuner, ils ont mangé la moitié de la tarte.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Au gouter, Lilou et Olivia ont mangé la moitié de ce qu’il restait.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Quelle fraction de tarte reste-t-il pour le diner ?</a:t>
            </a:r>
          </a:p>
          <a:p>
            <a:pPr indent="-266700"/>
            <a:r>
              <a:rPr lang="fr-FR" dirty="0">
                <a:solidFill>
                  <a:srgbClr val="00B050"/>
                </a:solidFill>
              </a:rPr>
              <a:t>Écris sous la forme d'une fraction. Dessine-les. Écris-les sous la forme d'un entier plus une fraction.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quatre tiers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cinq demis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douze dixièmes</a:t>
            </a:r>
          </a:p>
          <a:p>
            <a:pPr indent="-266700"/>
            <a:endParaRPr lang="fr-FR" dirty="0">
              <a:solidFill>
                <a:srgbClr val="00B050"/>
              </a:solidFill>
            </a:endParaRPr>
          </a:p>
          <a:p>
            <a:pPr marL="0" lvl="1" indent="0">
              <a:buNone/>
            </a:pPr>
            <a:endParaRPr lang="fr-FR" dirty="0">
              <a:solidFill>
                <a:srgbClr val="00B050"/>
              </a:solidFill>
            </a:endParaRPr>
          </a:p>
          <a:p>
            <a:pPr marL="0" lvl="1" indent="0">
              <a:buNone/>
            </a:pPr>
            <a:endParaRPr lang="fr-FR" dirty="0">
              <a:solidFill>
                <a:srgbClr val="00B05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357D6D0-7A5F-4348-B391-3BA732887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86" y="7255125"/>
            <a:ext cx="2305050" cy="4000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FC9DC05-1E48-4FF8-93E6-754AF33D3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233505" y="5221306"/>
            <a:ext cx="4752560" cy="352195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A686D47-5B23-40B9-992F-3C2317B4BB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795686" y="769491"/>
            <a:ext cx="3628198" cy="332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2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755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1159</TotalTime>
  <Words>1176</Words>
  <Application>Microsoft Office PowerPoint</Application>
  <PresentationFormat>Personnalisé</PresentationFormat>
  <Paragraphs>159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Century Gothic</vt:lpstr>
      <vt:lpstr>Thème Office</vt:lpstr>
      <vt:lpstr>Lundi 6 avril</vt:lpstr>
      <vt:lpstr>Mercredi 8 avril</vt:lpstr>
      <vt:lpstr>Vendredi 10 avril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57</cp:revision>
  <dcterms:created xsi:type="dcterms:W3CDTF">2020-03-23T08:07:24Z</dcterms:created>
  <dcterms:modified xsi:type="dcterms:W3CDTF">2020-04-03T06:43:57Z</dcterms:modified>
</cp:coreProperties>
</file>