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214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91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3"/>
            <a:ext cx="5669756" cy="2520438"/>
          </a:xfrm>
        </p:spPr>
        <p:txBody>
          <a:bodyPr/>
          <a:lstStyle>
            <a:lvl1pPr marL="0" indent="0" algn="ctr">
              <a:buNone/>
              <a:defRPr sz="3654"/>
            </a:lvl1pPr>
            <a:lvl2pPr marL="695935" indent="0" algn="ctr">
              <a:buNone/>
              <a:defRPr sz="3045"/>
            </a:lvl2pPr>
            <a:lvl3pPr marL="1391868" indent="0" algn="ctr">
              <a:buNone/>
              <a:defRPr sz="2740"/>
            </a:lvl3pPr>
            <a:lvl4pPr marL="2087803" indent="0" algn="ctr">
              <a:buNone/>
              <a:defRPr sz="2436"/>
            </a:lvl4pPr>
            <a:lvl5pPr marL="2783737" indent="0" algn="ctr">
              <a:buNone/>
              <a:defRPr sz="2436"/>
            </a:lvl5pPr>
            <a:lvl6pPr marL="3479672" indent="0" algn="ctr">
              <a:buNone/>
              <a:defRPr sz="2436"/>
            </a:lvl6pPr>
            <a:lvl7pPr marL="4175605" indent="0" algn="ctr">
              <a:buNone/>
              <a:defRPr sz="2436"/>
            </a:lvl7pPr>
            <a:lvl8pPr marL="4871540" indent="0" algn="ctr">
              <a:buNone/>
              <a:defRPr sz="2436"/>
            </a:lvl8pPr>
            <a:lvl9pPr marL="5567474" indent="0" algn="ctr">
              <a:buNone/>
              <a:defRPr sz="2436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64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80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2"/>
            <a:ext cx="1630055" cy="88469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2"/>
            <a:ext cx="4795669" cy="884690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15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31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499"/>
          </a:xfrm>
        </p:spPr>
        <p:txBody>
          <a:bodyPr anchor="b"/>
          <a:lstStyle>
            <a:lvl1pPr>
              <a:defRPr sz="91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7"/>
          </a:xfrm>
        </p:spPr>
        <p:txBody>
          <a:bodyPr/>
          <a:lstStyle>
            <a:lvl1pPr marL="0" indent="0">
              <a:buNone/>
              <a:defRPr sz="3654">
                <a:solidFill>
                  <a:schemeClr val="tx1"/>
                </a:solidFill>
              </a:defRPr>
            </a:lvl1pPr>
            <a:lvl2pPr marL="695935" indent="0">
              <a:buNone/>
              <a:defRPr sz="3045">
                <a:solidFill>
                  <a:schemeClr val="tx1">
                    <a:tint val="75000"/>
                  </a:schemeClr>
                </a:solidFill>
              </a:defRPr>
            </a:lvl2pPr>
            <a:lvl3pPr marL="1391868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7803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3737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79672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5605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154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7474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34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8"/>
            <a:ext cx="3212862" cy="662370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779008"/>
            <a:ext cx="3212862" cy="662370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63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3"/>
            <a:ext cx="6520220" cy="20178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559104"/>
            <a:ext cx="3198096" cy="1254177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813280"/>
            <a:ext cx="3198096" cy="56087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0"/>
            <a:ext cx="3213847" cy="56087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82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94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18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695959"/>
            <a:ext cx="2438192" cy="2435860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4"/>
            <a:ext cx="3827085" cy="7418740"/>
          </a:xfrm>
        </p:spPr>
        <p:txBody>
          <a:bodyPr/>
          <a:lstStyle>
            <a:lvl1pPr>
              <a:defRPr sz="4870"/>
            </a:lvl1pPr>
            <a:lvl2pPr>
              <a:defRPr sz="4261"/>
            </a:lvl2pPr>
            <a:lvl3pPr>
              <a:defRPr sz="3654"/>
            </a:lvl3pPr>
            <a:lvl4pPr>
              <a:defRPr sz="3045"/>
            </a:lvl4pPr>
            <a:lvl5pPr>
              <a:defRPr sz="3045"/>
            </a:lvl5pPr>
            <a:lvl6pPr>
              <a:defRPr sz="3045"/>
            </a:lvl6pPr>
            <a:lvl7pPr>
              <a:defRPr sz="3045"/>
            </a:lvl7pPr>
            <a:lvl8pPr>
              <a:defRPr sz="3045"/>
            </a:lvl8pPr>
            <a:lvl9pPr>
              <a:defRPr sz="304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131819"/>
            <a:ext cx="2438192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80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695959"/>
            <a:ext cx="2438192" cy="2435860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4"/>
            <a:ext cx="3827085" cy="7418740"/>
          </a:xfrm>
        </p:spPr>
        <p:txBody>
          <a:bodyPr anchor="t"/>
          <a:lstStyle>
            <a:lvl1pPr marL="0" indent="0">
              <a:buNone/>
              <a:defRPr sz="4870"/>
            </a:lvl1pPr>
            <a:lvl2pPr marL="695935" indent="0">
              <a:buNone/>
              <a:defRPr sz="4261"/>
            </a:lvl2pPr>
            <a:lvl3pPr marL="1391868" indent="0">
              <a:buNone/>
              <a:defRPr sz="3654"/>
            </a:lvl3pPr>
            <a:lvl4pPr marL="2087803" indent="0">
              <a:buNone/>
              <a:defRPr sz="3045"/>
            </a:lvl4pPr>
            <a:lvl5pPr marL="2783737" indent="0">
              <a:buNone/>
              <a:defRPr sz="3045"/>
            </a:lvl5pPr>
            <a:lvl6pPr marL="3479672" indent="0">
              <a:buNone/>
              <a:defRPr sz="3045"/>
            </a:lvl6pPr>
            <a:lvl7pPr marL="4175605" indent="0">
              <a:buNone/>
              <a:defRPr sz="3045"/>
            </a:lvl7pPr>
            <a:lvl8pPr marL="4871540" indent="0">
              <a:buNone/>
              <a:defRPr sz="3045"/>
            </a:lvl8pPr>
            <a:lvl9pPr marL="5567474" indent="0">
              <a:buNone/>
              <a:defRPr sz="304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131819"/>
            <a:ext cx="2438192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3"/>
            <a:ext cx="6520220" cy="2017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8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B57A2-D595-4946-B043-277F37558AF6}" type="datetimeFigureOut">
              <a:rPr lang="fr-FR" smtClean="0"/>
              <a:t>14/10/2018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2" y="9675780"/>
            <a:ext cx="2551391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675780"/>
            <a:ext cx="1700927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34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91868" rtl="0" eaLnBrk="1" latinLnBrk="0" hangingPunct="1">
        <a:lnSpc>
          <a:spcPct val="90000"/>
        </a:lnSpc>
        <a:spcBef>
          <a:spcPct val="0"/>
        </a:spcBef>
        <a:buNone/>
        <a:defRPr sz="66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967" indent="-347967" algn="l" defTabSz="1391868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1" kern="1200">
          <a:solidFill>
            <a:schemeClr val="tx1"/>
          </a:solidFill>
          <a:latin typeface="+mn-lt"/>
          <a:ea typeface="+mn-ea"/>
          <a:cs typeface="+mn-cs"/>
        </a:defRPr>
      </a:lvl1pPr>
      <a:lvl2pPr marL="104390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4" kern="1200">
          <a:solidFill>
            <a:schemeClr val="tx1"/>
          </a:solidFill>
          <a:latin typeface="+mn-lt"/>
          <a:ea typeface="+mn-ea"/>
          <a:cs typeface="+mn-cs"/>
        </a:defRPr>
      </a:lvl2pPr>
      <a:lvl3pPr marL="1739836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5" kern="1200">
          <a:solidFill>
            <a:schemeClr val="tx1"/>
          </a:solidFill>
          <a:latin typeface="+mn-lt"/>
          <a:ea typeface="+mn-ea"/>
          <a:cs typeface="+mn-cs"/>
        </a:defRPr>
      </a:lvl3pPr>
      <a:lvl4pPr marL="2435770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1704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7639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3573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19508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544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3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868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03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37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672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0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54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474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0251A51-C563-4A3D-9837-822D4B45E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230265"/>
              </p:ext>
            </p:extLst>
          </p:nvPr>
        </p:nvGraphicFramePr>
        <p:xfrm>
          <a:off x="1436919" y="60152"/>
          <a:ext cx="6057442" cy="1043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828">
                  <a:extLst>
                    <a:ext uri="{9D8B030D-6E8A-4147-A177-3AD203B41FA5}">
                      <a16:colId xmlns:a16="http://schemas.microsoft.com/office/drawing/2014/main" val="3242311094"/>
                    </a:ext>
                  </a:extLst>
                </a:gridCol>
                <a:gridCol w="1489027">
                  <a:extLst>
                    <a:ext uri="{9D8B030D-6E8A-4147-A177-3AD203B41FA5}">
                      <a16:colId xmlns:a16="http://schemas.microsoft.com/office/drawing/2014/main" val="1041210161"/>
                    </a:ext>
                  </a:extLst>
                </a:gridCol>
                <a:gridCol w="3281587">
                  <a:extLst>
                    <a:ext uri="{9D8B030D-6E8A-4147-A177-3AD203B41FA5}">
                      <a16:colId xmlns:a16="http://schemas.microsoft.com/office/drawing/2014/main" val="2139222641"/>
                    </a:ext>
                  </a:extLst>
                </a:gridCol>
              </a:tblGrid>
              <a:tr h="1304925">
                <a:tc>
                  <a:txBody>
                    <a:bodyPr/>
                    <a:lstStyle/>
                    <a:p>
                      <a:pPr algn="ctr"/>
                      <a:r>
                        <a:rPr lang="fr-FR" sz="2400" b="1" cap="small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Tu sais quoi 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cap="small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me lave les mains </a:t>
                      </a:r>
                      <a:b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tout.e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seul.e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!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109326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cap="small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Tu sais quoi 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0" cap="small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me lave les mains </a:t>
                      </a:r>
                      <a:b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tout.e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seul.e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!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829737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algn="ctr"/>
                      <a:r>
                        <a:rPr lang="fr-FR" sz="2400" b="1" cap="small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Tu sais quoi 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cap="small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me lave les mains </a:t>
                      </a:r>
                      <a:b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tout.e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seul.e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!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0024816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cap="small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Tu sais quoi 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0" cap="small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me lave les mains </a:t>
                      </a:r>
                      <a:b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tout.e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seul.e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!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993672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algn="ctr"/>
                      <a:r>
                        <a:rPr lang="fr-FR" sz="2400" b="1" cap="small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Tu sais quoi 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cap="small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me lave les mains </a:t>
                      </a:r>
                      <a:b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tout.e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seul.e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!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862941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cap="small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Tu sais quoi 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0" cap="small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me lave les mains </a:t>
                      </a:r>
                      <a:b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tout.e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seul.e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!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1199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algn="ctr"/>
                      <a:r>
                        <a:rPr lang="fr-FR" sz="2400" b="1" cap="small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Tu sais quoi 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cap="small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me lave les mains </a:t>
                      </a:r>
                      <a:b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tout.e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seul.e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!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782147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cap="small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Tu sais quoi 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0" cap="small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918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me lave les mains </a:t>
                      </a:r>
                      <a:b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tout.e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b="0" cap="small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seul.e</a:t>
                      </a:r>
                      <a:r>
                        <a:rPr lang="fr-FR" b="0" cap="small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!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67785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B61DC006-771B-49C5-8E3F-9F87C9E58E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03"/>
          <a:stretch/>
        </p:blipFill>
        <p:spPr>
          <a:xfrm>
            <a:off x="2808515" y="97971"/>
            <a:ext cx="1261183" cy="1188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1CF9900-E7CC-4A5C-9F0F-703AFF6AF0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03"/>
          <a:stretch/>
        </p:blipFill>
        <p:spPr>
          <a:xfrm>
            <a:off x="2808515" y="1406341"/>
            <a:ext cx="1261183" cy="1188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FF472F2-DDA8-476D-83DA-E4CDAB163B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03"/>
          <a:stretch/>
        </p:blipFill>
        <p:spPr>
          <a:xfrm>
            <a:off x="2808515" y="2714711"/>
            <a:ext cx="1261183" cy="11880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6249098-FA96-4BDB-98C9-3232C32394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03"/>
          <a:stretch/>
        </p:blipFill>
        <p:spPr>
          <a:xfrm>
            <a:off x="2808515" y="4023081"/>
            <a:ext cx="1261183" cy="1188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E6DB689D-D074-468E-9005-5B130AFCD3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03"/>
          <a:stretch/>
        </p:blipFill>
        <p:spPr>
          <a:xfrm>
            <a:off x="2808515" y="5331451"/>
            <a:ext cx="1261183" cy="11880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A762A6B8-6E06-48B9-9CA4-0CE2AAB6AF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03"/>
          <a:stretch/>
        </p:blipFill>
        <p:spPr>
          <a:xfrm>
            <a:off x="2808515" y="6639821"/>
            <a:ext cx="1261183" cy="1188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04ECB7F-1AC4-4D88-9EDC-9B45250345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03"/>
          <a:stretch/>
        </p:blipFill>
        <p:spPr>
          <a:xfrm>
            <a:off x="2808515" y="7948191"/>
            <a:ext cx="1261183" cy="1188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AA147F7-E227-4E62-BF7B-D780DFAB38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03"/>
          <a:stretch/>
        </p:blipFill>
        <p:spPr>
          <a:xfrm>
            <a:off x="2808515" y="9256562"/>
            <a:ext cx="1261183" cy="118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65BE624-963A-4CC6-8832-108310809BA9}"/>
              </a:ext>
            </a:extLst>
          </p:cNvPr>
          <p:cNvSpPr/>
          <p:nvPr/>
        </p:nvSpPr>
        <p:spPr>
          <a:xfrm>
            <a:off x="0" y="0"/>
            <a:ext cx="1436919" cy="10439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4841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860DA30-4C01-4828-B9E4-224C5CEE80C5}" vid="{7482661F-7C36-4DD0-8A40-E8196D1064D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A4 portrait</Template>
  <TotalTime>10</TotalTime>
  <Words>72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Century Gothic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</dc:creator>
  <cp:lastModifiedBy>Delphine</cp:lastModifiedBy>
  <cp:revision>2</cp:revision>
  <dcterms:created xsi:type="dcterms:W3CDTF">2018-10-14T10:16:48Z</dcterms:created>
  <dcterms:modified xsi:type="dcterms:W3CDTF">2018-10-14T10:27:42Z</dcterms:modified>
</cp:coreProperties>
</file>