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9" r:id="rId3"/>
    <p:sldId id="266" r:id="rId4"/>
    <p:sldId id="265" r:id="rId5"/>
    <p:sldId id="275" r:id="rId6"/>
    <p:sldId id="274" r:id="rId7"/>
    <p:sldId id="270" r:id="rId8"/>
    <p:sldId id="267" r:id="rId9"/>
    <p:sldId id="271" r:id="rId10"/>
    <p:sldId id="268" r:id="rId11"/>
    <p:sldId id="276" r:id="rId12"/>
    <p:sldId id="272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2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4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C8A39C3-E22A-33C4-B1E9-79008B90521A}"/>
              </a:ext>
            </a:extLst>
          </p:cNvPr>
          <p:cNvSpPr/>
          <p:nvPr userDrawn="1"/>
        </p:nvSpPr>
        <p:spPr>
          <a:xfrm>
            <a:off x="3886199" y="620110"/>
            <a:ext cx="4686301" cy="20600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7200" b="1" dirty="0">
              <a:solidFill>
                <a:schemeClr val="tx1"/>
              </a:solidFill>
              <a:latin typeface="MDI école" pitchFamily="50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F248C35-76A1-264D-FDAB-94BEB35BA6D3}"/>
              </a:ext>
            </a:extLst>
          </p:cNvPr>
          <p:cNvSpPr/>
          <p:nvPr userDrawn="1"/>
        </p:nvSpPr>
        <p:spPr>
          <a:xfrm>
            <a:off x="424813" y="3696463"/>
            <a:ext cx="3658089" cy="20600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79FD3FB-1071-3A4A-E25C-00F5A47573F1}"/>
              </a:ext>
            </a:extLst>
          </p:cNvPr>
          <p:cNvSpPr/>
          <p:nvPr userDrawn="1"/>
        </p:nvSpPr>
        <p:spPr>
          <a:xfrm>
            <a:off x="8109100" y="3696462"/>
            <a:ext cx="3658089" cy="20600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2A6BC543-8E57-A7A4-7698-D654CAFC86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0304" y="797090"/>
            <a:ext cx="3658089" cy="1476375"/>
          </a:xfr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lnSpc>
                <a:spcPct val="150000"/>
              </a:lnSpc>
              <a:buNone/>
              <a:defRPr lang="fr-FR" sz="7200" b="1" spc="0" baseline="0" dirty="0">
                <a:solidFill>
                  <a:srgbClr val="7030A0"/>
                </a:solidFill>
                <a:latin typeface="Aptos Display" panose="020B0004020202020204" pitchFamily="34" charset="0"/>
              </a:defRPr>
            </a:lvl1pPr>
            <a:lvl2pPr algn="ctr">
              <a:buFont typeface="Arial" panose="020B0604020202020204" pitchFamily="34" charset="0"/>
              <a:buNone/>
              <a:defRPr sz="7200" b="1" spc="3000" baseline="0">
                <a:latin typeface="MDI école" pitchFamily="50" charset="0"/>
              </a:defRPr>
            </a:lvl2pPr>
          </a:lstStyle>
          <a:p>
            <a:pPr lvl="0" algn="ctr">
              <a:buNone/>
            </a:pPr>
            <a:r>
              <a:rPr lang="fr-FR" dirty="0"/>
              <a:t>k8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35FF8CBE-8D24-948C-99E0-AC25818556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685" y="3885258"/>
            <a:ext cx="3006433" cy="1476375"/>
          </a:xfrm>
        </p:spPr>
        <p:txBody>
          <a:bodyPr wrap="square" anchor="ctr"/>
          <a:lstStyle>
            <a:lvl1pPr algn="ctr">
              <a:lnSpc>
                <a:spcPct val="150000"/>
              </a:lnSpc>
              <a:buNone/>
              <a:defRPr sz="7200" b="1" spc="0" baseline="0">
                <a:solidFill>
                  <a:schemeClr val="accent2">
                    <a:lumMod val="50000"/>
                  </a:schemeClr>
                </a:solidFill>
                <a:latin typeface="+mj-lt"/>
              </a:defRPr>
            </a:lvl1pPr>
            <a:lvl2pPr algn="ctr">
              <a:buFont typeface="Arial" panose="020B0604020202020204" pitchFamily="34" charset="0"/>
              <a:buNone/>
              <a:defRPr sz="7200" b="1" spc="3000" baseline="0">
                <a:latin typeface="MDI école" pitchFamily="50" charset="0"/>
              </a:defRPr>
            </a:lvl2pPr>
          </a:lstStyle>
          <a:p>
            <a:pPr lvl="0"/>
            <a:r>
              <a:rPr lang="fr-FR" dirty="0"/>
              <a:t>78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83F350F2-1429-AB2E-2A93-F4E56450A9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86882" y="3894708"/>
            <a:ext cx="3006433" cy="1476375"/>
          </a:xfrm>
        </p:spPr>
        <p:txBody>
          <a:bodyPr wrap="square" anchor="ctr"/>
          <a:lstStyle>
            <a:lvl1pPr algn="ctr">
              <a:lnSpc>
                <a:spcPct val="150000"/>
              </a:lnSpc>
              <a:buNone/>
              <a:defRPr sz="7200" b="1" spc="0" baseline="0">
                <a:solidFill>
                  <a:schemeClr val="accent2">
                    <a:lumMod val="50000"/>
                  </a:schemeClr>
                </a:solidFill>
                <a:latin typeface="+mj-lt"/>
              </a:defRPr>
            </a:lvl1pPr>
            <a:lvl2pPr algn="ctr">
              <a:buFont typeface="Arial" panose="020B0604020202020204" pitchFamily="34" charset="0"/>
              <a:buNone/>
              <a:defRPr sz="7200" b="1" spc="3000" baseline="0">
                <a:latin typeface="MDI école" pitchFamily="50" charset="0"/>
              </a:defRPr>
            </a:lvl2pPr>
          </a:lstStyle>
          <a:p>
            <a:pPr lvl="0"/>
            <a:r>
              <a:rPr lang="fr-FR" dirty="0"/>
              <a:t>78</a:t>
            </a:r>
          </a:p>
        </p:txBody>
      </p:sp>
      <p:pic>
        <p:nvPicPr>
          <p:cNvPr id="19" name="Image 18" descr="Une image contenant clipart, dessin humoristique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C7C98C5-E485-8C3C-E558-A0EA6C4D46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964" y="5791601"/>
            <a:ext cx="988651" cy="116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55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C171F2-1D0B-CE0F-6DCD-4657FF7B2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D936F48-47B2-C423-BA4F-26198D551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2FB033-ABBF-02B5-17D2-02C3C02F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BEA-7B54-4FB6-A700-51E0EB7475CD}" type="datetimeFigureOut">
              <a:rPr lang="fr-FR" smtClean="0"/>
              <a:t>23/02/2026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28AD13-C11E-DD11-E22A-8F817AA08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708370-6AFC-1F1C-F3EF-8DAE95D21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4E9E-DD1E-4FE8-9B7B-9EA76C8B21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621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37E5E34-6C76-8337-FFE9-E4A0732CBD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06907AE-0DFA-832E-78B0-F65F5B405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C16FDE-90E3-47BE-5784-33F8625A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BEA-7B54-4FB6-A700-51E0EB7475CD}" type="datetimeFigureOut">
              <a:rPr lang="fr-FR" smtClean="0"/>
              <a:t>23/02/2026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FD61C8-BDDC-7380-C3A1-8B6C51BBF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479A2C-F5DA-0B88-F5E1-A7FF8E381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4E9E-DD1E-4FE8-9B7B-9EA76C8B21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0213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0FC5DC-1C2B-B830-93B0-0FBE24463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7C9AE1-64C7-92C4-5526-6D40E70B6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F99DBC-FDD6-7EAC-9CEA-C057B962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BEA-7B54-4FB6-A700-51E0EB7475CD}" type="datetimeFigureOut">
              <a:rPr lang="fr-FR" smtClean="0"/>
              <a:t>23/02/2026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D2824E-D75E-4A1F-9B3C-51B414247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1A1C11-B751-D501-234F-40E2E63CD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4E9E-DD1E-4FE8-9B7B-9EA76C8B21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223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CE4606-2909-B72A-1D64-C50C258B6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C692A9-2885-663A-0BA5-D94E6D808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EAFDB3-F855-E698-FCA0-136CA0E2A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BEA-7B54-4FB6-A700-51E0EB7475CD}" type="datetimeFigureOut">
              <a:rPr lang="fr-FR" smtClean="0"/>
              <a:t>23/02/2026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F56EFD-25DA-0403-7AE3-360AA33ED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E3C6A7-3612-3AD5-B85D-2FC5F6D9D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4E9E-DD1E-4FE8-9B7B-9EA76C8B21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127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54E9BB-CD97-C53C-711F-61D95479C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ED2857-8B05-FBFF-6ECA-F2ED00A6E9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1856E00-77CE-D4BD-3139-24F92906C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702B32-43D2-A1DE-E93B-BA22C65BC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BEA-7B54-4FB6-A700-51E0EB7475CD}" type="datetimeFigureOut">
              <a:rPr lang="fr-FR" smtClean="0"/>
              <a:t>23/02/2026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74C2943-8B58-5747-3B30-FF82EA1E1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7F23356-CF11-1284-047B-ED8F48525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4E9E-DD1E-4FE8-9B7B-9EA76C8B21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8962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8EF0B-7B8C-CDD2-1AB5-0474CBC0E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2238FC-709C-607A-C6B4-B0C768FDF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6D3FE89-0D4A-8A16-C9D3-85207E613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89425C1-8B54-2FD6-F838-DC946BFD4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BC0B725-B1A5-1D0D-B8EC-907D5ECCC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D34B0DF-C64E-BB44-4E9F-7CE36B138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BEA-7B54-4FB6-A700-51E0EB7475CD}" type="datetimeFigureOut">
              <a:rPr lang="fr-FR" smtClean="0"/>
              <a:t>23/02/2026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E7C432D-25DC-ECEE-C953-CE5997EE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58E5C31-94B9-53D7-DEB6-F921E0685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4E9E-DD1E-4FE8-9B7B-9EA76C8B21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812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CCC7B7-0DB6-5284-5DD0-FF9B0026F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FA4EE8F-13F0-1738-7E84-D909C91B5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BEA-7B54-4FB6-A700-51E0EB7475CD}" type="datetimeFigureOut">
              <a:rPr lang="fr-FR" smtClean="0"/>
              <a:t>23/02/2026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202EAA2-E8F9-3B13-07F2-B77BC221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72A1D03-3677-A51C-F1D7-88482E717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4E9E-DD1E-4FE8-9B7B-9EA76C8B21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0955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9016CCB-2E2C-1CF1-7F28-2EF77B71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BEA-7B54-4FB6-A700-51E0EB7475CD}" type="datetimeFigureOut">
              <a:rPr lang="fr-FR" smtClean="0"/>
              <a:t>23/02/2026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993E9C-A45A-0714-9F9C-476081A5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D01BC5-C6D8-9618-D22E-17DDAD528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4E9E-DD1E-4FE8-9B7B-9EA76C8B21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095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3DE327-573C-E640-7CB0-E6011627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A47CD2-95EB-5B32-6212-F6B4D5199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0340553-9440-8C96-252D-1EE2BA11D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4ECF1B-7AE4-C6DA-3895-3D0AED53F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BEA-7B54-4FB6-A700-51E0EB7475CD}" type="datetimeFigureOut">
              <a:rPr lang="fr-FR" smtClean="0"/>
              <a:t>23/02/2026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1AAD80-0AE6-45A8-8290-8265F696C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A8A3CED-16EE-54F3-46F9-ED2388B4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4E9E-DD1E-4FE8-9B7B-9EA76C8B21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07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588266-B2D1-6BFB-FACF-FF86702BF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5A6A72B-99AD-EAB2-246D-303A36BDE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9C0FB5-37AF-F02F-92CA-4D839EDC7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34B371-7153-8A24-633E-40A3E9BB8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BEA-7B54-4FB6-A700-51E0EB7475CD}" type="datetimeFigureOut">
              <a:rPr lang="fr-FR" smtClean="0"/>
              <a:t>23/02/2026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ED07194-54EC-D234-CB21-B7D17A5B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27E0E9-758C-4BA9-B70A-EF6097D7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4E9E-DD1E-4FE8-9B7B-9EA76C8B21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8623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1F39175-3198-C3E2-9E87-3A4088313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51C6B5-A75E-16AA-50C0-098252465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DF563D-BB98-C3FC-CC90-3AA5532562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DC8BEA-7B54-4FB6-A700-51E0EB7475CD}" type="datetimeFigureOut">
              <a:rPr lang="fr-FR" smtClean="0"/>
              <a:t>23/02/2026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E9D4F2-9FC6-8E33-B2B1-32F6524B7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392EAC-C162-3ADD-20A5-6E689FCA3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704E9E-DD1E-4FE8-9B7B-9EA76C8B21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254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A15BEB-D68A-8B6D-68D9-41B0952C2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364BF26-8E1B-8870-F8AF-D59713CD1A4A}"/>
              </a:ext>
            </a:extLst>
          </p:cNvPr>
          <p:cNvSpPr txBox="1"/>
          <p:nvPr/>
        </p:nvSpPr>
        <p:spPr>
          <a:xfrm rot="20664126">
            <a:off x="1143220" y="2274838"/>
            <a:ext cx="35141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800" dirty="0">
                <a:solidFill>
                  <a:schemeClr val="accent2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Prêts pour </a:t>
            </a:r>
          </a:p>
          <a:p>
            <a:pPr algn="ctr"/>
            <a:r>
              <a:rPr lang="fr-FR" sz="4800" dirty="0">
                <a:solidFill>
                  <a:schemeClr val="accent2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la gym des </a:t>
            </a:r>
          </a:p>
          <a:p>
            <a:pPr algn="ctr"/>
            <a:r>
              <a:rPr lang="fr-FR" sz="4800" dirty="0">
                <a:solidFill>
                  <a:schemeClr val="accent5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XXXXX</a:t>
            </a:r>
            <a:r>
              <a:rPr lang="fr-FR" sz="4800" dirty="0">
                <a:solidFill>
                  <a:schemeClr val="accent2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?</a:t>
            </a:r>
          </a:p>
        </p:txBody>
      </p:sp>
      <p:pic>
        <p:nvPicPr>
          <p:cNvPr id="8" name="Image 7" descr="Une image contenant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CC9F05B-23CD-DF0C-E335-516D1B4CA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87" y="-878666"/>
            <a:ext cx="6567377" cy="985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8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DAF64-1CDA-88A4-3F77-382ECC115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vert, Caractère coloré, cercle&#10;&#10;Le contenu généré par l’IA peut être incorrect.">
            <a:extLst>
              <a:ext uri="{FF2B5EF4-FFF2-40B4-BE49-F238E27FC236}">
                <a16:creationId xmlns:a16="http://schemas.microsoft.com/office/drawing/2014/main" id="{B2ED1F65-027F-62C7-9CD5-67B76F10E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4088"/>
            <a:ext cx="4550735" cy="4550735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F3B6216-9412-7BE0-41DC-FCAD4B634F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1661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A8F404-5D32-980D-FA42-E12978184D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</a:pPr>
            <a:r>
              <a:rPr lang="fr-FR" dirty="0"/>
              <a:t>Louis XIV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BDC1237-4D0F-7BDC-081C-7166A54ACB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Clovis</a:t>
            </a:r>
          </a:p>
        </p:txBody>
      </p:sp>
      <p:pic>
        <p:nvPicPr>
          <p:cNvPr id="6" name="Image 5" descr="Une image contenant habits, chaussures, Animation, Visage humain&#10;&#10;Le contenu généré par l’IA peut être incorrect.">
            <a:extLst>
              <a:ext uri="{FF2B5EF4-FFF2-40B4-BE49-F238E27FC236}">
                <a16:creationId xmlns:a16="http://schemas.microsoft.com/office/drawing/2014/main" id="{1550772C-94A1-F8AD-071F-41206371E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118" y="3435772"/>
            <a:ext cx="2005038" cy="3007557"/>
          </a:xfrm>
          <a:prstGeom prst="rect">
            <a:avLst/>
          </a:prstGeom>
        </p:spPr>
      </p:pic>
      <p:pic>
        <p:nvPicPr>
          <p:cNvPr id="7" name="Image 6" descr="Une image contenant habits, chaussures, personne, Danse&#10;&#10;Le contenu généré par l’IA peut être incorrect.">
            <a:extLst>
              <a:ext uri="{FF2B5EF4-FFF2-40B4-BE49-F238E27FC236}">
                <a16:creationId xmlns:a16="http://schemas.microsoft.com/office/drawing/2014/main" id="{2B7E1113-96F0-1A60-96EA-401DF3377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34" y="2424088"/>
            <a:ext cx="5885077" cy="39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7074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46456-F476-D49F-E465-58E947781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vert, Caractère coloré, cercle&#10;&#10;Le contenu généré par l’IA peut être incorrect.">
            <a:extLst>
              <a:ext uri="{FF2B5EF4-FFF2-40B4-BE49-F238E27FC236}">
                <a16:creationId xmlns:a16="http://schemas.microsoft.com/office/drawing/2014/main" id="{81AE3A47-9F26-FF7E-930A-F9D0D7236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74" y="2392191"/>
            <a:ext cx="4550735" cy="4550735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BFB951C-415C-78C8-30ED-F1738D4639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😭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B34132-B857-FCF7-D0FF-0CF30FE855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fr-FR" dirty="0" err="1"/>
              <a:t>tired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2F4E35-6098-C0D5-66C4-65A6824134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fr-FR" dirty="0" err="1"/>
              <a:t>sad</a:t>
            </a:r>
            <a:endParaRPr lang="fr-FR" dirty="0"/>
          </a:p>
        </p:txBody>
      </p:sp>
      <p:pic>
        <p:nvPicPr>
          <p:cNvPr id="6" name="Image 5" descr="Une image contenant sport, Danse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A94C2DD-6526-1C78-188E-03FA9F292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34" y="2679831"/>
            <a:ext cx="5490830" cy="3660553"/>
          </a:xfrm>
          <a:prstGeom prst="rect">
            <a:avLst/>
          </a:prstGeom>
        </p:spPr>
      </p:pic>
      <p:pic>
        <p:nvPicPr>
          <p:cNvPr id="7" name="Image 6" descr="Une image contenant dessin, joint, garç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C1EE80C-D863-DAB2-B62F-B9DD4FCC5D4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56" y="2583710"/>
            <a:ext cx="2573079" cy="385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58486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9B92129-37C5-C29D-0ECE-2144DA3192F8}"/>
              </a:ext>
            </a:extLst>
          </p:cNvPr>
          <p:cNvSpPr txBox="1"/>
          <p:nvPr/>
        </p:nvSpPr>
        <p:spPr>
          <a:xfrm rot="20664126">
            <a:off x="354154" y="2166364"/>
            <a:ext cx="58977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>
                <a:solidFill>
                  <a:srgbClr val="FC2479"/>
                </a:solidFill>
                <a:latin typeface="Anime Ace 2.0 BB" panose="02000503000000020004" pitchFamily="2" charset="0"/>
              </a:rPr>
              <a:t>C’est fini !</a:t>
            </a:r>
          </a:p>
        </p:txBody>
      </p:sp>
      <p:pic>
        <p:nvPicPr>
          <p:cNvPr id="8" name="Image 7" descr="Une image contenant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B6E0BFF-A189-1EDE-6B46-BB514BBF8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87" y="-878666"/>
            <a:ext cx="6567377" cy="985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68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57616-7F94-695A-108F-4E96F7F78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vert, Caractère coloré, cercle&#10;&#10;Le contenu généré par l’IA peut être incorrect.">
            <a:extLst>
              <a:ext uri="{FF2B5EF4-FFF2-40B4-BE49-F238E27FC236}">
                <a16:creationId xmlns:a16="http://schemas.microsoft.com/office/drawing/2014/main" id="{4B3DAF53-661A-828A-7038-717709650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30" y="2392191"/>
            <a:ext cx="4550735" cy="4550735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E66423D-0F8B-4945-3830-4605C6DE4C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47500" lnSpcReduction="20000"/>
          </a:bodyPr>
          <a:lstStyle/>
          <a:p>
            <a:r>
              <a:rPr lang="fr-FR" dirty="0"/>
              <a:t>Quadrilatère qui a 4 angles droits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91C842-4D85-9C62-EF9D-CBCC789C96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losange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809873D-7AFC-538B-F805-03B977CC09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rectangle</a:t>
            </a:r>
          </a:p>
        </p:txBody>
      </p:sp>
      <p:pic>
        <p:nvPicPr>
          <p:cNvPr id="6" name="Image 5" descr="Une image contenant habits, chaussures, Animation, Visage humain&#10;&#10;Le contenu généré par l’IA peut être incorrect.">
            <a:extLst>
              <a:ext uri="{FF2B5EF4-FFF2-40B4-BE49-F238E27FC236}">
                <a16:creationId xmlns:a16="http://schemas.microsoft.com/office/drawing/2014/main" id="{2460A2FF-1E68-5A8B-6F86-4B2B9E314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01" y="3608061"/>
            <a:ext cx="1868915" cy="2803373"/>
          </a:xfrm>
          <a:prstGeom prst="rect">
            <a:avLst/>
          </a:prstGeom>
        </p:spPr>
      </p:pic>
      <p:pic>
        <p:nvPicPr>
          <p:cNvPr id="5" name="Image 4" descr="Une image contenant habits, chaussures, personne, Danse&#10;&#10;Le contenu généré par l’IA peut être incorrect.">
            <a:extLst>
              <a:ext uri="{FF2B5EF4-FFF2-40B4-BE49-F238E27FC236}">
                <a16:creationId xmlns:a16="http://schemas.microsoft.com/office/drawing/2014/main" id="{273DA632-D6D2-F051-8617-D263B90B5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34" y="2424088"/>
            <a:ext cx="5885077" cy="39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78250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D8D42-0AF4-0523-7EC2-4177A75DD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vert, Caractère coloré, cercle&#10;&#10;Le contenu généré par l’IA peut être incorrect.">
            <a:extLst>
              <a:ext uri="{FF2B5EF4-FFF2-40B4-BE49-F238E27FC236}">
                <a16:creationId xmlns:a16="http://schemas.microsoft.com/office/drawing/2014/main" id="{371A6E97-35BF-4CD5-71E2-791793D91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4088"/>
            <a:ext cx="4550735" cy="4550735"/>
          </a:xfrm>
          <a:prstGeom prst="rect">
            <a:avLst/>
          </a:prstGeom>
        </p:spPr>
      </p:pic>
      <p:pic>
        <p:nvPicPr>
          <p:cNvPr id="10" name="Image 9" descr="Une image contenant habits, personn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BACBA6F-73EC-1B80-6B49-9D15413AD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699" y="2800085"/>
            <a:ext cx="2435738" cy="3653609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C5733A4-E5E7-36F7-7087-DF0545D361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fr-FR" dirty="0"/>
              <a:t>double de 6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7200080-2ED2-2795-7B7A-AEBD6C7C01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fr-FR" dirty="0"/>
              <a:t>12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4EF378-0FA3-3777-31A5-D4F4A05638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fr-FR" dirty="0"/>
              <a:t>3</a:t>
            </a:r>
          </a:p>
        </p:txBody>
      </p:sp>
      <p:pic>
        <p:nvPicPr>
          <p:cNvPr id="12" name="Image 11" descr="Une image contenant habits, dessin humoristique, garçon, jeans&#10;&#10;Le contenu généré par l’IA peut être incorrect.">
            <a:extLst>
              <a:ext uri="{FF2B5EF4-FFF2-40B4-BE49-F238E27FC236}">
                <a16:creationId xmlns:a16="http://schemas.microsoft.com/office/drawing/2014/main" id="{7CD273A0-0813-65C7-1D66-5F550F76C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619" y="2433670"/>
            <a:ext cx="2530549" cy="379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08008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36048-3AC2-DB6A-076D-44FC4C990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vert, Caractère coloré, cercle&#10;&#10;Le contenu généré par l’IA peut être incorrect.">
            <a:extLst>
              <a:ext uri="{FF2B5EF4-FFF2-40B4-BE49-F238E27FC236}">
                <a16:creationId xmlns:a16="http://schemas.microsoft.com/office/drawing/2014/main" id="{100AF4DB-F75D-1015-81AC-212922D7B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30" y="2392191"/>
            <a:ext cx="4550735" cy="4550735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CAD7C53-1A63-5E70-9CD0-FDECBD4C14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6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C6B999-4498-49A9-64EF-FA18EBA151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/>
              <a:t>moitié de 3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A3D6D0-0AED-977A-2256-B487AAFBAC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/>
              <a:t>double de 3</a:t>
            </a:r>
          </a:p>
        </p:txBody>
      </p:sp>
      <p:pic>
        <p:nvPicPr>
          <p:cNvPr id="5" name="Image 4" descr="Une image contenant chaussures, habits, Danse, Coude&#10;&#10;Le contenu généré par l’IA peut être incorrect.">
            <a:extLst>
              <a:ext uri="{FF2B5EF4-FFF2-40B4-BE49-F238E27FC236}">
                <a16:creationId xmlns:a16="http://schemas.microsoft.com/office/drawing/2014/main" id="{C0174616-835C-ABD7-13F4-F8E2E6D39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88" y="2239436"/>
            <a:ext cx="2753833" cy="4130750"/>
          </a:xfrm>
          <a:prstGeom prst="rect">
            <a:avLst/>
          </a:prstGeom>
        </p:spPr>
      </p:pic>
      <p:pic>
        <p:nvPicPr>
          <p:cNvPr id="7" name="Image 6" descr="Une image contenant habits, chaussures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6F702458-E12E-44B6-77E9-AB0DDB465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621" y="2424088"/>
            <a:ext cx="2693669" cy="404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49280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A3846-922D-E9E7-636C-D9F5FBE69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vert, Caractère coloré, cercle&#10;&#10;Le contenu généré par l’IA peut être incorrect.">
            <a:extLst>
              <a:ext uri="{FF2B5EF4-FFF2-40B4-BE49-F238E27FC236}">
                <a16:creationId xmlns:a16="http://schemas.microsoft.com/office/drawing/2014/main" id="{77E6D54B-7B3E-0F23-59CB-E618CBBE9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30" y="2392191"/>
            <a:ext cx="4550735" cy="4550735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63C1DEF-CA8C-401B-34B4-BDED8A0D6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😭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1EC647-7E4C-0FF2-20E4-167184E516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fr-FR" dirty="0" err="1"/>
              <a:t>tired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966E43F-F3C7-786A-6C10-B21F2BE819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fr-FR" dirty="0" err="1"/>
              <a:t>sad</a:t>
            </a:r>
            <a:endParaRPr lang="fr-FR" dirty="0"/>
          </a:p>
        </p:txBody>
      </p:sp>
      <p:pic>
        <p:nvPicPr>
          <p:cNvPr id="6" name="Image 5" descr="Une image contenant sport, Danse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745477D-1B0C-EB1E-AB76-DCDF28084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33" y="2839321"/>
            <a:ext cx="5490830" cy="3660553"/>
          </a:xfrm>
          <a:prstGeom prst="rect">
            <a:avLst/>
          </a:prstGeom>
        </p:spPr>
      </p:pic>
      <p:pic>
        <p:nvPicPr>
          <p:cNvPr id="7" name="Image 6" descr="Une image contenant dessin, joint, garç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94FC3B3-8ADB-9F64-041E-8909B2FCEC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56" y="2583710"/>
            <a:ext cx="2573079" cy="385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88416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B375D-5B57-0E33-BE5F-4EB735942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vert, Caractère coloré, cercle&#10;&#10;Le contenu généré par l’IA peut être incorrect.">
            <a:extLst>
              <a:ext uri="{FF2B5EF4-FFF2-40B4-BE49-F238E27FC236}">
                <a16:creationId xmlns:a16="http://schemas.microsoft.com/office/drawing/2014/main" id="{95A9A760-7928-0B14-E7F7-423044B6A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8" y="2392191"/>
            <a:ext cx="4550735" cy="4550735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1F9BB48-CFDD-4460-C2DB-CEF82BD6CE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/>
              <a:t>Le soleil est...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01CE4F-780F-11A5-F68D-AC52564D9B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une étoile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57506F6-294C-C224-05EC-3429FB208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r-FR" dirty="0"/>
              <a:t>une planète</a:t>
            </a:r>
          </a:p>
        </p:txBody>
      </p:sp>
      <p:pic>
        <p:nvPicPr>
          <p:cNvPr id="8" name="Image 7" descr="Une image contenant dessin humoristique, Danse, danser, illustration&#10;&#10;Le contenu généré par l’IA peut être incorrect.">
            <a:extLst>
              <a:ext uri="{FF2B5EF4-FFF2-40B4-BE49-F238E27FC236}">
                <a16:creationId xmlns:a16="http://schemas.microsoft.com/office/drawing/2014/main" id="{33B3D4BB-7B75-5929-ACE8-F82C2A8C4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62" y="3429000"/>
            <a:ext cx="4541231" cy="3027487"/>
          </a:xfrm>
          <a:prstGeom prst="rect">
            <a:avLst/>
          </a:prstGeom>
        </p:spPr>
      </p:pic>
      <p:pic>
        <p:nvPicPr>
          <p:cNvPr id="6" name="Image 5" descr="Une image contenant chaussures, dessin humoristique, habits, garçon&#10;&#10;Le contenu généré par l’IA peut être incorrect.">
            <a:extLst>
              <a:ext uri="{FF2B5EF4-FFF2-40B4-BE49-F238E27FC236}">
                <a16:creationId xmlns:a16="http://schemas.microsoft.com/office/drawing/2014/main" id="{2E3F5B01-9B63-39D9-ECA9-F2F0AC8EE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880" y="2314163"/>
            <a:ext cx="3079043" cy="461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87579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70EDA-DE22-4F1D-D939-1418884C3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vert, Caractère coloré, cercle&#10;&#10;Le contenu généré par l’IA peut être incorrect.">
            <a:extLst>
              <a:ext uri="{FF2B5EF4-FFF2-40B4-BE49-F238E27FC236}">
                <a16:creationId xmlns:a16="http://schemas.microsoft.com/office/drawing/2014/main" id="{52DECD3D-2B08-8BF7-9EB8-85CE0648B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4088"/>
            <a:ext cx="4550735" cy="4550735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A255067-1D76-797B-FBAB-578F40B247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fr-FR" dirty="0" err="1"/>
              <a:t>mai</a:t>
            </a:r>
            <a:r>
              <a:rPr lang="fr-FR" sz="5200" dirty="0" err="1">
                <a:solidFill>
                  <a:schemeClr val="accent2">
                    <a:lumMod val="50000"/>
                  </a:schemeClr>
                </a:solidFill>
              </a:rPr>
              <a:t>●</a:t>
            </a:r>
            <a:r>
              <a:rPr lang="fr-FR" dirty="0" err="1"/>
              <a:t>on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3D3EC1-E305-CB24-D759-DD95FD5949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ECFC355-3D15-C545-C5BC-3B74200B2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fr-FR" dirty="0" err="1"/>
              <a:t>ss</a:t>
            </a:r>
            <a:endParaRPr lang="fr-FR" dirty="0"/>
          </a:p>
        </p:txBody>
      </p:sp>
      <p:pic>
        <p:nvPicPr>
          <p:cNvPr id="7" name="Image 6" descr="Une image contenant chaussures, habits, Danse, Coude&#10;&#10;Le contenu généré par l’IA peut être incorrect.">
            <a:extLst>
              <a:ext uri="{FF2B5EF4-FFF2-40B4-BE49-F238E27FC236}">
                <a16:creationId xmlns:a16="http://schemas.microsoft.com/office/drawing/2014/main" id="{25AC69B2-ABA6-B37F-240A-3C07FAD46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88" y="2239436"/>
            <a:ext cx="2753833" cy="4130750"/>
          </a:xfrm>
          <a:prstGeom prst="rect">
            <a:avLst/>
          </a:prstGeom>
        </p:spPr>
      </p:pic>
      <p:pic>
        <p:nvPicPr>
          <p:cNvPr id="10" name="Image 9" descr="Une image contenant habits, chaussures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397B8AD2-C1DA-637F-3ACC-42FDAEEBB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621" y="2424088"/>
            <a:ext cx="2693669" cy="404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1684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6E19A-6F44-557D-FC46-54BDA84CD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vert, Caractère coloré, cercle&#10;&#10;Le contenu généré par l’IA peut être incorrect.">
            <a:extLst>
              <a:ext uri="{FF2B5EF4-FFF2-40B4-BE49-F238E27FC236}">
                <a16:creationId xmlns:a16="http://schemas.microsoft.com/office/drawing/2014/main" id="{9C5EDA48-2007-A2C2-2774-A704134C9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30" y="2433670"/>
            <a:ext cx="4550735" cy="4550735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1DFF878-2D9C-6552-029B-352EF54C7B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8 x 9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7B7DD5-3D04-4AAE-CDF4-358B4B4A8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64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574AA49-25D9-E074-C17B-D62364F4E9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72</a:t>
            </a:r>
          </a:p>
        </p:txBody>
      </p:sp>
      <p:pic>
        <p:nvPicPr>
          <p:cNvPr id="10" name="Image 9" descr="Une image contenant habits, personn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E49C694-46A2-DFE3-EB96-A9D3C0DBB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699" y="2833690"/>
            <a:ext cx="2413335" cy="3620004"/>
          </a:xfrm>
          <a:prstGeom prst="rect">
            <a:avLst/>
          </a:prstGeom>
        </p:spPr>
      </p:pic>
      <p:pic>
        <p:nvPicPr>
          <p:cNvPr id="12" name="Image 11" descr="Une image contenant habits, dessin humoristique, garçon, jeans&#10;&#10;Le contenu généré par l’IA peut être incorrect.">
            <a:extLst>
              <a:ext uri="{FF2B5EF4-FFF2-40B4-BE49-F238E27FC236}">
                <a16:creationId xmlns:a16="http://schemas.microsoft.com/office/drawing/2014/main" id="{1E859C8C-7535-032D-F6E8-2ACBD7955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619" y="2433670"/>
            <a:ext cx="2530549" cy="379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88049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62501-0E91-655F-A8BB-55314CF18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vert, Caractère coloré, cercle&#10;&#10;Le contenu généré par l’IA peut être incorrect.">
            <a:extLst>
              <a:ext uri="{FF2B5EF4-FFF2-40B4-BE49-F238E27FC236}">
                <a16:creationId xmlns:a16="http://schemas.microsoft.com/office/drawing/2014/main" id="{BFBF39C1-D3B9-BF1F-B65B-D256F03C8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30" y="2392191"/>
            <a:ext cx="4550735" cy="4550735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40FA026-A134-1E60-BEF3-9915985985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😭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51A613-B603-6060-24AB-FB22B056D7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fr-FR" dirty="0" err="1"/>
              <a:t>tired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45305F-DAA7-82BB-2EE4-45092CF383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fr-FR" dirty="0" err="1"/>
              <a:t>sad</a:t>
            </a:r>
            <a:endParaRPr lang="fr-FR" dirty="0"/>
          </a:p>
        </p:txBody>
      </p:sp>
      <p:pic>
        <p:nvPicPr>
          <p:cNvPr id="8" name="Image 7" descr="Une image contenant dessin humoristique, Danse, danser, illustration&#10;&#10;Le contenu généré par l’IA peut être incorrect.">
            <a:extLst>
              <a:ext uri="{FF2B5EF4-FFF2-40B4-BE49-F238E27FC236}">
                <a16:creationId xmlns:a16="http://schemas.microsoft.com/office/drawing/2014/main" id="{2488DF05-EED8-4361-144A-0D90B097C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62" y="3429000"/>
            <a:ext cx="4541231" cy="3027487"/>
          </a:xfrm>
          <a:prstGeom prst="rect">
            <a:avLst/>
          </a:prstGeom>
        </p:spPr>
      </p:pic>
      <p:pic>
        <p:nvPicPr>
          <p:cNvPr id="10" name="Image 9" descr="Une image contenant chaussures, dessin humoristique, habits, garçon&#10;&#10;Le contenu généré par l’IA peut être incorrect.">
            <a:extLst>
              <a:ext uri="{FF2B5EF4-FFF2-40B4-BE49-F238E27FC236}">
                <a16:creationId xmlns:a16="http://schemas.microsoft.com/office/drawing/2014/main" id="{76E507F0-8A6D-BA10-8D53-C3B6001DA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372" y="2314163"/>
            <a:ext cx="3079043" cy="461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67902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</TotalTime>
  <Words>61</Words>
  <Application>Microsoft Office PowerPoint</Application>
  <PresentationFormat>Grand écran</PresentationFormat>
  <Paragraphs>34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ADLaM Display</vt:lpstr>
      <vt:lpstr>Anime Ace 2.0 BB</vt:lpstr>
      <vt:lpstr>Aptos</vt:lpstr>
      <vt:lpstr>Aptos Display</vt:lpstr>
      <vt:lpstr>Arial</vt:lpstr>
      <vt:lpstr>MDI école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Delphine Guichard</dc:creator>
  <cp:lastModifiedBy>Delphine Guichard</cp:lastModifiedBy>
  <cp:revision>13</cp:revision>
  <dcterms:created xsi:type="dcterms:W3CDTF">2026-02-21T15:01:20Z</dcterms:created>
  <dcterms:modified xsi:type="dcterms:W3CDTF">2026-02-23T21:33:52Z</dcterms:modified>
</cp:coreProperties>
</file>