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6" r:id="rId3"/>
    <p:sldId id="267" r:id="rId4"/>
    <p:sldId id="270" r:id="rId5"/>
    <p:sldId id="265" r:id="rId6"/>
    <p:sldId id="268" r:id="rId7"/>
    <p:sldId id="269" r:id="rId8"/>
    <p:sldId id="271" r:id="rId9"/>
    <p:sldId id="274" r:id="rId10"/>
    <p:sldId id="272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2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8A39C3-E22A-33C4-B1E9-79008B90521A}"/>
              </a:ext>
            </a:extLst>
          </p:cNvPr>
          <p:cNvSpPr/>
          <p:nvPr userDrawn="1"/>
        </p:nvSpPr>
        <p:spPr>
          <a:xfrm>
            <a:off x="3886199" y="620110"/>
            <a:ext cx="4686301" cy="20600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b="1" dirty="0">
              <a:solidFill>
                <a:schemeClr val="tx1"/>
              </a:solidFill>
              <a:latin typeface="MDI école" pitchFamily="50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248C35-76A1-264D-FDAB-94BEB35BA6D3}"/>
              </a:ext>
            </a:extLst>
          </p:cNvPr>
          <p:cNvSpPr/>
          <p:nvPr userDrawn="1"/>
        </p:nvSpPr>
        <p:spPr>
          <a:xfrm>
            <a:off x="424813" y="3696463"/>
            <a:ext cx="3658089" cy="20600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9FD3FB-1071-3A4A-E25C-00F5A47573F1}"/>
              </a:ext>
            </a:extLst>
          </p:cNvPr>
          <p:cNvSpPr/>
          <p:nvPr userDrawn="1"/>
        </p:nvSpPr>
        <p:spPr>
          <a:xfrm>
            <a:off x="8109100" y="3696462"/>
            <a:ext cx="3658089" cy="20600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A6BC543-8E57-A7A4-7698-D654CAFC8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304" y="797090"/>
            <a:ext cx="3658089" cy="1476375"/>
          </a:xfr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lnSpc>
                <a:spcPct val="150000"/>
              </a:lnSpc>
              <a:buNone/>
              <a:defRPr lang="fr-FR" sz="7200" b="1" spc="0" baseline="0" dirty="0">
                <a:solidFill>
                  <a:srgbClr val="7030A0"/>
                </a:solidFill>
                <a:latin typeface="MDI école" pitchFamily="50" charset="0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 algn="ctr">
              <a:buNone/>
            </a:pPr>
            <a:r>
              <a:rPr lang="fr-FR" dirty="0"/>
              <a:t>k8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5FF8CBE-8D24-948C-99E0-AC25818556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685" y="3885258"/>
            <a:ext cx="3006433" cy="1476375"/>
          </a:xfrm>
        </p:spPr>
        <p:txBody>
          <a:bodyPr wrap="square" anchor="ctr"/>
          <a:lstStyle>
            <a:lvl1pPr algn="ctr">
              <a:lnSpc>
                <a:spcPct val="150000"/>
              </a:lnSpc>
              <a:buNone/>
              <a:defRPr sz="7200" b="1" spc="0" baseline="0">
                <a:solidFill>
                  <a:schemeClr val="accent2">
                    <a:lumMod val="50000"/>
                  </a:schemeClr>
                </a:solidFill>
                <a:latin typeface="MDI école" pitchFamily="50" charset="0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/>
            <a:r>
              <a:rPr lang="fr-FR" dirty="0"/>
              <a:t>78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83F350F2-1429-AB2E-2A93-F4E56450A9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6882" y="3894708"/>
            <a:ext cx="3006433" cy="1476375"/>
          </a:xfrm>
        </p:spPr>
        <p:txBody>
          <a:bodyPr wrap="square" anchor="ctr"/>
          <a:lstStyle>
            <a:lvl1pPr algn="ctr">
              <a:lnSpc>
                <a:spcPct val="150000"/>
              </a:lnSpc>
              <a:buNone/>
              <a:defRPr sz="7200" b="1" spc="0" baseline="0">
                <a:solidFill>
                  <a:schemeClr val="accent2">
                    <a:lumMod val="50000"/>
                  </a:schemeClr>
                </a:solidFill>
                <a:latin typeface="MDI école" pitchFamily="50" charset="0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/>
            <a:r>
              <a:rPr lang="fr-FR" dirty="0"/>
              <a:t>78</a:t>
            </a:r>
          </a:p>
        </p:txBody>
      </p:sp>
      <p:pic>
        <p:nvPicPr>
          <p:cNvPr id="19" name="Image 18" descr="Une image contenant clipart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7C98C5-E485-8C3C-E558-A0EA6C4D4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964" y="5791601"/>
            <a:ext cx="988651" cy="11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171F2-1D0B-CE0F-6DCD-4657FF7B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36F48-47B2-C423-BA4F-26198D55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2FB033-ABBF-02B5-17D2-02C3C02F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8AD13-C11E-DD11-E22A-8F817AA0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708370-6AFC-1F1C-F3EF-8DAE95D2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62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7E5E34-6C76-8337-FFE9-E4A0732CB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6907AE-0DFA-832E-78B0-F65F5B40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16FDE-90E3-47BE-5784-33F8625A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FD61C8-BDDC-7380-C3A1-8B6C51BB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79A2C-F5DA-0B88-F5E1-A7FF8E38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1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FC5DC-1C2B-B830-93B0-0FBE2446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C9AE1-64C7-92C4-5526-6D40E70B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99DBC-FDD6-7EAC-9CEA-C057B962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D2824E-D75E-4A1F-9B3C-51B41424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1A1C11-B751-D501-234F-40E2E63C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22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E4606-2909-B72A-1D64-C50C258B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C692A9-2885-663A-0BA5-D94E6D80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EAFDB3-F855-E698-FCA0-136CA0E2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F56EFD-25DA-0403-7AE3-360AA33E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E3C6A7-3612-3AD5-B85D-2FC5F6D9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12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4E9BB-CD97-C53C-711F-61D95479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ED2857-8B05-FBFF-6ECA-F2ED00A6E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856E00-77CE-D4BD-3139-24F92906C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702B32-43D2-A1DE-E93B-BA22C65B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4C2943-8B58-5747-3B30-FF82EA1E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F23356-CF11-1284-047B-ED8F4852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8EF0B-7B8C-CDD2-1AB5-0474CBC0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2238FC-709C-607A-C6B4-B0C768FDF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D3FE89-0D4A-8A16-C9D3-85207E613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9425C1-8B54-2FD6-F838-DC946BFD4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C0B725-B1A5-1D0D-B8EC-907D5ECCC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34B0DF-C64E-BB44-4E9F-7CE36B13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7C432D-25DC-ECEE-C953-CE5997EE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8E5C31-94B9-53D7-DEB6-F921E068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CC7B7-0DB6-5284-5DD0-FF9B0026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A4EE8F-13F0-1738-7E84-D909C91B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02EAA2-E8F9-3B13-07F2-B77BC221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2A1D03-3677-A51C-F1D7-88482E71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95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016CCB-2E2C-1CF1-7F28-2EF77B71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993E9C-A45A-0714-9F9C-476081A5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D01BC5-C6D8-9618-D22E-17DDAD52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09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DE327-573C-E640-7CB0-E6011627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A47CD2-95EB-5B32-6212-F6B4D519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340553-9440-8C96-252D-1EE2BA11D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4ECF1B-7AE4-C6DA-3895-3D0AED53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1AAD80-0AE6-45A8-8290-8265F696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8A3CED-16EE-54F3-46F9-ED2388B4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07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88266-B2D1-6BFB-FACF-FF86702B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A6A72B-99AD-EAB2-246D-303A36BDE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9C0FB5-37AF-F02F-92CA-4D839EDC7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34B371-7153-8A24-633E-40A3E9B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D07194-54EC-D234-CB21-B7D17A5B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27E0E9-758C-4BA9-B70A-EF6097D7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62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F39175-3198-C3E2-9E87-3A408831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51C6B5-A75E-16AA-50C0-09825246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DF563D-BB98-C3FC-CC90-3AA553256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DC8BEA-7B54-4FB6-A700-51E0EB7475CD}" type="datetimeFigureOut">
              <a:rPr lang="fr-FR" smtClean="0"/>
              <a:t>21/02/2026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E9D4F2-9FC6-8E33-B2B1-32F6524B7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92EAC-C162-3ADD-20A5-6E689FCA3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54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15BEB-D68A-8B6D-68D9-41B0952C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364BF26-8E1B-8870-F8AF-D59713CD1A4A}"/>
              </a:ext>
            </a:extLst>
          </p:cNvPr>
          <p:cNvSpPr txBox="1"/>
          <p:nvPr/>
        </p:nvSpPr>
        <p:spPr>
          <a:xfrm rot="20664126">
            <a:off x="395419" y="2274838"/>
            <a:ext cx="50097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nime Ace 2.0 BB" panose="02000503000000020004" pitchFamily="2" charset="0"/>
              </a:rPr>
              <a:t>Prêts pour </a:t>
            </a:r>
          </a:p>
          <a:p>
            <a:pPr algn="ctr"/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nime Ace 2.0 BB" panose="02000503000000020004" pitchFamily="2" charset="0"/>
              </a:rPr>
              <a:t>la gym des </a:t>
            </a:r>
          </a:p>
          <a:p>
            <a:pPr algn="ctr"/>
            <a:r>
              <a:rPr lang="fr-FR" sz="4800" dirty="0">
                <a:solidFill>
                  <a:schemeClr val="accent5"/>
                </a:solidFill>
                <a:latin typeface="Anime Ace 2.0 BB" panose="02000503000000020004" pitchFamily="2" charset="0"/>
              </a:rPr>
              <a:t>XXXXX</a:t>
            </a:r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nime Ace 2.0 BB" panose="02000503000000020004" pitchFamily="2" charset="0"/>
              </a:rPr>
              <a:t> ?</a:t>
            </a:r>
          </a:p>
        </p:txBody>
      </p:sp>
      <p:pic>
        <p:nvPicPr>
          <p:cNvPr id="8" name="Image 7" descr="Une image contenant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CC9F05B-23CD-DF0C-E335-516D1B4CA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87" y="-878666"/>
            <a:ext cx="6567377" cy="9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B92129-37C5-C29D-0ECE-2144DA3192F8}"/>
              </a:ext>
            </a:extLst>
          </p:cNvPr>
          <p:cNvSpPr txBox="1"/>
          <p:nvPr/>
        </p:nvSpPr>
        <p:spPr>
          <a:xfrm rot="20664126">
            <a:off x="354154" y="2166364"/>
            <a:ext cx="58977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chemeClr val="accent2">
                    <a:lumMod val="50000"/>
                  </a:schemeClr>
                </a:solidFill>
                <a:latin typeface="Anime Ace 2.0 BB" panose="02000503000000020004" pitchFamily="2" charset="0"/>
              </a:rPr>
              <a:t>C’est fini !</a:t>
            </a:r>
          </a:p>
        </p:txBody>
      </p:sp>
      <p:pic>
        <p:nvPicPr>
          <p:cNvPr id="8" name="Image 7" descr="Une image contenant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6E0BFF-A189-1EDE-6B46-BB514BBF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87" y="-878666"/>
            <a:ext cx="6567377" cy="9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89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8D42-0AF4-0523-7EC2-4177A75D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371A6E97-35BF-4CD5-71E2-791793D9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pic>
        <p:nvPicPr>
          <p:cNvPr id="10" name="Image 9" descr="Une image contenant habits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ACBA6F-73EC-1B80-6B49-9D15413A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99" y="2800085"/>
            <a:ext cx="2435738" cy="365360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5733A4-E5E7-36F7-7087-DF0545D36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/>
              <a:t>double de 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200080-2ED2-2795-7B7A-AEBD6C7C0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12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4EF378-0FA3-3777-31A5-D4F4A0563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3</a:t>
            </a:r>
          </a:p>
        </p:txBody>
      </p:sp>
      <p:pic>
        <p:nvPicPr>
          <p:cNvPr id="12" name="Image 11" descr="Une image contenant habits, dessin humoristique, garçon, jeans&#10;&#10;Le contenu généré par l’IA peut être incorrect.">
            <a:extLst>
              <a:ext uri="{FF2B5EF4-FFF2-40B4-BE49-F238E27FC236}">
                <a16:creationId xmlns:a16="http://schemas.microsoft.com/office/drawing/2014/main" id="{7CD273A0-0813-65C7-1D66-5F550F76C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19" y="2433670"/>
            <a:ext cx="2530549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800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6E19A-6F44-557D-FC46-54BDA84C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9C5EDA48-2007-A2C2-2774-A704134C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433670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1DFF878-2D9C-6552-029B-352EF54C7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8 x 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7B7DD5-3D04-4AAE-CDF4-358B4B4A8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64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4AA49-25D9-E074-C17B-D62364F4E9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72</a:t>
            </a:r>
          </a:p>
        </p:txBody>
      </p:sp>
      <p:pic>
        <p:nvPicPr>
          <p:cNvPr id="10" name="Image 9" descr="Une image contenant habits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49C694-46A2-DFE3-EB96-A9D3C0DB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99" y="2833690"/>
            <a:ext cx="2413335" cy="3620004"/>
          </a:xfrm>
          <a:prstGeom prst="rect">
            <a:avLst/>
          </a:prstGeom>
        </p:spPr>
      </p:pic>
      <p:pic>
        <p:nvPicPr>
          <p:cNvPr id="12" name="Image 11" descr="Une image contenant habits, dessin humoristique, garçon, jeans&#10;&#10;Le contenu généré par l’IA peut être incorrect.">
            <a:extLst>
              <a:ext uri="{FF2B5EF4-FFF2-40B4-BE49-F238E27FC236}">
                <a16:creationId xmlns:a16="http://schemas.microsoft.com/office/drawing/2014/main" id="{1E859C8C-7535-032D-F6E8-2ACBD795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19" y="2433670"/>
            <a:ext cx="2530549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804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70EDA-DE22-4F1D-D939-1418884C3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52DECD3D-2B08-8BF7-9EB8-85CE0648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255067-1D76-797B-FBAB-578F40B24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mai</a:t>
            </a:r>
            <a:r>
              <a:rPr lang="fr-FR" dirty="0" err="1">
                <a:solidFill>
                  <a:schemeClr val="accent2">
                    <a:lumMod val="50000"/>
                  </a:schemeClr>
                </a:solidFill>
              </a:rPr>
              <a:t>●</a:t>
            </a:r>
            <a:r>
              <a:rPr lang="fr-FR" dirty="0" err="1"/>
              <a:t>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3D3EC1-E305-CB24-D759-DD95FD594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CFC355-3D15-C545-C5BC-3B74200B2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ss</a:t>
            </a:r>
            <a:endParaRPr lang="fr-FR" dirty="0"/>
          </a:p>
        </p:txBody>
      </p:sp>
      <p:pic>
        <p:nvPicPr>
          <p:cNvPr id="7" name="Image 6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25AC69B2-ABA6-B37F-240A-3C07FAD4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10" name="Image 9" descr="Une image contenant habits, chaussures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397B8AD2-C1DA-637F-3ACC-42FDAEEBB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1" y="2424088"/>
            <a:ext cx="2693669" cy="4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1684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6048-3AC2-DB6A-076D-44FC4C99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100AF4DB-F75D-1015-81AC-212922D7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CAD7C53-1A63-5E70-9CD0-FDECBD4C1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C6B999-4498-49A9-64EF-FA18EBA15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moitié de 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A3D6D0-0AED-977A-2256-B487AAFBA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/>
              <a:t>double de 3</a:t>
            </a:r>
          </a:p>
        </p:txBody>
      </p:sp>
      <p:pic>
        <p:nvPicPr>
          <p:cNvPr id="5" name="Image 4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C0174616-835C-ABD7-13F4-F8E2E6D3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7" name="Image 6" descr="Une image contenant habits, chaussures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F702458-E12E-44B6-77E9-AB0DDB465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1" y="2424088"/>
            <a:ext cx="2693669" cy="4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4928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DAF64-1CDA-88A4-3F77-382ECC115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B2ED1F65-027F-62C7-9CD5-67B76F10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F3B6216-9412-7BE0-41DC-FCAD4B634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1661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A8F404-5D32-980D-FA42-E12978184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fr-FR" dirty="0"/>
              <a:t>Louis XIV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DC1237-4D0F-7BDC-081C-7166A54AC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Clovis</a:t>
            </a:r>
          </a:p>
        </p:txBody>
      </p:sp>
      <p:pic>
        <p:nvPicPr>
          <p:cNvPr id="6" name="Image 5" descr="Une image contenant habits, chaussures, Animation, Visage humain&#10;&#10;Le contenu généré par l’IA peut être incorrect.">
            <a:extLst>
              <a:ext uri="{FF2B5EF4-FFF2-40B4-BE49-F238E27FC236}">
                <a16:creationId xmlns:a16="http://schemas.microsoft.com/office/drawing/2014/main" id="{1550772C-94A1-F8AD-071F-41206371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18" y="3435772"/>
            <a:ext cx="2005038" cy="3007557"/>
          </a:xfrm>
          <a:prstGeom prst="rect">
            <a:avLst/>
          </a:prstGeom>
        </p:spPr>
      </p:pic>
      <p:pic>
        <p:nvPicPr>
          <p:cNvPr id="8" name="Image 7" descr="Une image contenant dessin, joint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EF5BDE9-55C7-CF30-96B8-C183CDFFFA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56" y="2583710"/>
            <a:ext cx="2573079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7074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7616-7F94-695A-108F-4E96F7F78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4B3DAF53-661A-828A-7038-71770965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E66423D-0F8B-4945-3830-4605C6DE4C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r>
              <a:rPr lang="fr-FR" dirty="0"/>
              <a:t>Quadrilatère qui a 4 angles droits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91C842-4D85-9C62-EF9D-CBCC789C9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losange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09873D-7AFC-538B-F805-03B977CC0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rectangle</a:t>
            </a:r>
          </a:p>
        </p:txBody>
      </p:sp>
      <p:pic>
        <p:nvPicPr>
          <p:cNvPr id="6" name="Image 5" descr="Une image contenant habits, chaussures, Anim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460A2FF-1E68-5A8B-6F86-4B2B9E314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1" y="3608061"/>
            <a:ext cx="1868915" cy="2803373"/>
          </a:xfrm>
          <a:prstGeom prst="rect">
            <a:avLst/>
          </a:prstGeom>
        </p:spPr>
      </p:pic>
      <p:pic>
        <p:nvPicPr>
          <p:cNvPr id="8" name="Image 7" descr="Une image contenant dessin, joint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C4AD92E-5B5B-95F1-0421-232D18459F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56" y="2583710"/>
            <a:ext cx="2573079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825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62501-0E91-655F-A8BB-55314CF1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BFBF39C1-D3B9-BF1F-B65B-D256F03C8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40FA026-A134-1E60-BEF3-991598598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😭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51A613-B603-6060-24AB-FB22B056D7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tired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45305F-DAA7-82BB-2EE4-45092CF38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sad</a:t>
            </a:r>
            <a:endParaRPr lang="fr-FR" dirty="0"/>
          </a:p>
        </p:txBody>
      </p:sp>
      <p:pic>
        <p:nvPicPr>
          <p:cNvPr id="5" name="Image 4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8BF7D556-0A14-0A41-0732-2EE00C5F5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8" name="Image 7" descr="Une image contenant dessin humoristique, Danse, danser, illustration&#10;&#10;Le contenu généré par l’IA peut être incorrect.">
            <a:extLst>
              <a:ext uri="{FF2B5EF4-FFF2-40B4-BE49-F238E27FC236}">
                <a16:creationId xmlns:a16="http://schemas.microsoft.com/office/drawing/2014/main" id="{2488DF05-EED8-4361-144A-0D90B097C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62" y="3429000"/>
            <a:ext cx="4541231" cy="3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790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B375D-5B57-0E33-BE5F-4EB73594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95A9A760-7928-0B14-E7F7-423044B6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F9BB48-CFDD-4460-C2DB-CEF82BD6C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Le soleil est...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01CE4F-780F-11A5-F68D-AC52564D9B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une étoile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7506F6-294C-C224-05EC-3429FB208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/>
              <a:t>une planète</a:t>
            </a:r>
          </a:p>
        </p:txBody>
      </p:sp>
      <p:pic>
        <p:nvPicPr>
          <p:cNvPr id="5" name="Image 4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60892D2E-AEB9-AED2-B035-462C37B67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8" name="Image 7" descr="Une image contenant dessin humoristique, Danse, danser, illustration&#10;&#10;Le contenu généré par l’IA peut être incorrect.">
            <a:extLst>
              <a:ext uri="{FF2B5EF4-FFF2-40B4-BE49-F238E27FC236}">
                <a16:creationId xmlns:a16="http://schemas.microsoft.com/office/drawing/2014/main" id="{33B3D4BB-7B75-5929-ACE8-F82C2A8C4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62" y="3429000"/>
            <a:ext cx="4541231" cy="3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8757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55</Words>
  <Application>Microsoft Office PowerPoint</Application>
  <PresentationFormat>Grand écran</PresentationFormat>
  <Paragraphs>28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Anime Ace 2.0 BB</vt:lpstr>
      <vt:lpstr>Aptos</vt:lpstr>
      <vt:lpstr>Aptos Display</vt:lpstr>
      <vt:lpstr>Arial</vt:lpstr>
      <vt:lpstr>MDI école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Delphine Guichard</dc:creator>
  <cp:lastModifiedBy>Delphine Guichard</cp:lastModifiedBy>
  <cp:revision>9</cp:revision>
  <dcterms:created xsi:type="dcterms:W3CDTF">2026-02-21T15:01:20Z</dcterms:created>
  <dcterms:modified xsi:type="dcterms:W3CDTF">2026-02-22T10:34:20Z</dcterms:modified>
</cp:coreProperties>
</file>