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7559675" cy="20161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07D"/>
    <a:srgbClr val="00B0F0"/>
    <a:srgbClr val="5B9BD5"/>
    <a:srgbClr val="FF66FF"/>
    <a:srgbClr val="FF0000"/>
    <a:srgbClr val="FFC000"/>
    <a:srgbClr val="FFFF00"/>
    <a:srgbClr val="00B050"/>
    <a:srgbClr val="DB435C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48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120" y="8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Seyes pour powerpoint.JPG">
            <a:extLst>
              <a:ext uri="{FF2B5EF4-FFF2-40B4-BE49-F238E27FC236}">
                <a16:creationId xmlns:a16="http://schemas.microsoft.com/office/drawing/2014/main" id="{ACDE0AC2-A8C7-4A61-8157-2F27AC2975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120" t="15008" b="52678"/>
          <a:stretch/>
        </p:blipFill>
        <p:spPr>
          <a:xfrm>
            <a:off x="0" y="149605"/>
            <a:ext cx="7559675" cy="1966475"/>
          </a:xfrm>
          <a:prstGeom prst="rect">
            <a:avLst/>
          </a:prstGeom>
        </p:spPr>
      </p:pic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69529A9B-EEDA-470F-B4CC-1ABF5A13FBB4}"/>
              </a:ext>
            </a:extLst>
          </p:cNvPr>
          <p:cNvSpPr/>
          <p:nvPr userDrawn="1"/>
        </p:nvSpPr>
        <p:spPr>
          <a:xfrm>
            <a:off x="-72163" y="5958"/>
            <a:ext cx="7704000" cy="2016000"/>
          </a:xfrm>
          <a:prstGeom prst="roundRect">
            <a:avLst/>
          </a:prstGeom>
          <a:noFill/>
          <a:ln w="254000">
            <a:solidFill>
              <a:srgbClr val="FFE07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exte 5">
            <a:extLst>
              <a:ext uri="{FF2B5EF4-FFF2-40B4-BE49-F238E27FC236}">
                <a16:creationId xmlns:a16="http://schemas.microsoft.com/office/drawing/2014/main" id="{FB698F2F-DC8C-4D76-385F-205796254F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 rot="16200000">
            <a:off x="-458724" y="933304"/>
            <a:ext cx="1173035" cy="255588"/>
          </a:xfrm>
        </p:spPr>
        <p:txBody>
          <a:bodyPr>
            <a:noAutofit/>
          </a:bodyPr>
          <a:lstStyle>
            <a:lvl1pPr marL="0" indent="0">
              <a:buNone/>
              <a:defRPr sz="900" i="1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fr-FR" dirty="0"/>
              <a:t>Insérez votre nom ici</a:t>
            </a:r>
          </a:p>
        </p:txBody>
      </p:sp>
    </p:spTree>
    <p:extLst>
      <p:ext uri="{BB962C8B-B14F-4D97-AF65-F5344CB8AC3E}">
        <p14:creationId xmlns:p14="http://schemas.microsoft.com/office/powerpoint/2010/main" val="124997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134408"/>
            <a:ext cx="2438192" cy="470429"/>
          </a:xfrm>
        </p:spPr>
        <p:txBody>
          <a:bodyPr anchor="b"/>
          <a:lstStyle>
            <a:lvl1pPr>
              <a:defRPr sz="487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8" y="290286"/>
            <a:ext cx="3827085" cy="1432755"/>
          </a:xfrm>
        </p:spPr>
        <p:txBody>
          <a:bodyPr/>
          <a:lstStyle>
            <a:lvl1pPr>
              <a:defRPr sz="4870"/>
            </a:lvl1pPr>
            <a:lvl2pPr>
              <a:defRPr sz="4261"/>
            </a:lvl2pPr>
            <a:lvl3pPr>
              <a:defRPr sz="3654"/>
            </a:lvl3pPr>
            <a:lvl4pPr>
              <a:defRPr sz="3045"/>
            </a:lvl4pPr>
            <a:lvl5pPr>
              <a:defRPr sz="3045"/>
            </a:lvl5pPr>
            <a:lvl6pPr>
              <a:defRPr sz="3045"/>
            </a:lvl6pPr>
            <a:lvl7pPr>
              <a:defRPr sz="3045"/>
            </a:lvl7pPr>
            <a:lvl8pPr>
              <a:defRPr sz="3045"/>
            </a:lvl8pPr>
            <a:lvl9pPr>
              <a:defRPr sz="304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3" y="604837"/>
            <a:ext cx="2438192" cy="1120536"/>
          </a:xfrm>
        </p:spPr>
        <p:txBody>
          <a:bodyPr/>
          <a:lstStyle>
            <a:lvl1pPr marL="0" indent="0">
              <a:buNone/>
              <a:defRPr sz="2436"/>
            </a:lvl1pPr>
            <a:lvl2pPr marL="695935" indent="0">
              <a:buNone/>
              <a:defRPr sz="2131"/>
            </a:lvl2pPr>
            <a:lvl3pPr marL="1391868" indent="0">
              <a:buNone/>
              <a:defRPr sz="1827"/>
            </a:lvl3pPr>
            <a:lvl4pPr marL="2087803" indent="0">
              <a:buNone/>
              <a:defRPr sz="1522"/>
            </a:lvl4pPr>
            <a:lvl5pPr marL="2783737" indent="0">
              <a:buNone/>
              <a:defRPr sz="1522"/>
            </a:lvl5pPr>
            <a:lvl6pPr marL="3479672" indent="0">
              <a:buNone/>
              <a:defRPr sz="1522"/>
            </a:lvl6pPr>
            <a:lvl7pPr marL="4175605" indent="0">
              <a:buNone/>
              <a:defRPr sz="1522"/>
            </a:lvl7pPr>
            <a:lvl8pPr marL="4871540" indent="0">
              <a:buNone/>
              <a:defRPr sz="1522"/>
            </a:lvl8pPr>
            <a:lvl9pPr marL="5567474" indent="0">
              <a:buNone/>
              <a:defRPr sz="152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57A2-D595-4946-B043-277F37558AF6}" type="datetimeFigureOut">
              <a:rPr lang="fr-FR" smtClean="0"/>
              <a:t>24/08/2023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B2BE8-822F-4943-909B-041BDBCFB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5807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134408"/>
            <a:ext cx="2438192" cy="470429"/>
          </a:xfrm>
        </p:spPr>
        <p:txBody>
          <a:bodyPr anchor="b"/>
          <a:lstStyle>
            <a:lvl1pPr>
              <a:defRPr sz="487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8" y="290286"/>
            <a:ext cx="3827085" cy="1432755"/>
          </a:xfrm>
        </p:spPr>
        <p:txBody>
          <a:bodyPr anchor="t"/>
          <a:lstStyle>
            <a:lvl1pPr marL="0" indent="0">
              <a:buNone/>
              <a:defRPr sz="4870"/>
            </a:lvl1pPr>
            <a:lvl2pPr marL="695935" indent="0">
              <a:buNone/>
              <a:defRPr sz="4261"/>
            </a:lvl2pPr>
            <a:lvl3pPr marL="1391868" indent="0">
              <a:buNone/>
              <a:defRPr sz="3654"/>
            </a:lvl3pPr>
            <a:lvl4pPr marL="2087803" indent="0">
              <a:buNone/>
              <a:defRPr sz="3045"/>
            </a:lvl4pPr>
            <a:lvl5pPr marL="2783737" indent="0">
              <a:buNone/>
              <a:defRPr sz="3045"/>
            </a:lvl5pPr>
            <a:lvl6pPr marL="3479672" indent="0">
              <a:buNone/>
              <a:defRPr sz="3045"/>
            </a:lvl6pPr>
            <a:lvl7pPr marL="4175605" indent="0">
              <a:buNone/>
              <a:defRPr sz="3045"/>
            </a:lvl7pPr>
            <a:lvl8pPr marL="4871540" indent="0">
              <a:buNone/>
              <a:defRPr sz="3045"/>
            </a:lvl8pPr>
            <a:lvl9pPr marL="5567474" indent="0">
              <a:buNone/>
              <a:defRPr sz="304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3" y="604837"/>
            <a:ext cx="2438192" cy="1120536"/>
          </a:xfrm>
        </p:spPr>
        <p:txBody>
          <a:bodyPr/>
          <a:lstStyle>
            <a:lvl1pPr marL="0" indent="0">
              <a:buNone/>
              <a:defRPr sz="2436"/>
            </a:lvl1pPr>
            <a:lvl2pPr marL="695935" indent="0">
              <a:buNone/>
              <a:defRPr sz="2131"/>
            </a:lvl2pPr>
            <a:lvl3pPr marL="1391868" indent="0">
              <a:buNone/>
              <a:defRPr sz="1827"/>
            </a:lvl3pPr>
            <a:lvl4pPr marL="2087803" indent="0">
              <a:buNone/>
              <a:defRPr sz="1522"/>
            </a:lvl4pPr>
            <a:lvl5pPr marL="2783737" indent="0">
              <a:buNone/>
              <a:defRPr sz="1522"/>
            </a:lvl5pPr>
            <a:lvl6pPr marL="3479672" indent="0">
              <a:buNone/>
              <a:defRPr sz="1522"/>
            </a:lvl6pPr>
            <a:lvl7pPr marL="4175605" indent="0">
              <a:buNone/>
              <a:defRPr sz="1522"/>
            </a:lvl7pPr>
            <a:lvl8pPr marL="4871540" indent="0">
              <a:buNone/>
              <a:defRPr sz="1522"/>
            </a:lvl8pPr>
            <a:lvl9pPr marL="5567474" indent="0">
              <a:buNone/>
              <a:defRPr sz="152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57A2-D595-4946-B043-277F37558AF6}" type="datetimeFigureOut">
              <a:rPr lang="fr-FR" smtClean="0"/>
              <a:t>24/08/2023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B2BE8-822F-4943-909B-041BDBCFB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3673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57A2-D595-4946-B043-277F37558AF6}" type="datetimeFigureOut">
              <a:rPr lang="fr-FR" smtClean="0"/>
              <a:t>24/08/2023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B2BE8-822F-4943-909B-041BDBCFB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800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4" y="107340"/>
            <a:ext cx="1630055" cy="1708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9" y="107340"/>
            <a:ext cx="4795669" cy="170857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57A2-D595-4946-B043-277F37558AF6}" type="datetimeFigureOut">
              <a:rPr lang="fr-FR" smtClean="0"/>
              <a:t>24/08/2023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B2BE8-822F-4943-909B-041BDBCFB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115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A1BE5B4-F438-4CCE-9914-82609C02C0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25" b="48782"/>
          <a:stretch/>
        </p:blipFill>
        <p:spPr>
          <a:xfrm>
            <a:off x="-209722" y="59970"/>
            <a:ext cx="7704000" cy="1900498"/>
          </a:xfrm>
          <a:prstGeom prst="rect">
            <a:avLst/>
          </a:prstGeom>
        </p:spPr>
      </p:pic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A4B17E96-C2C1-4160-AF14-C691D8F20656}"/>
              </a:ext>
            </a:extLst>
          </p:cNvPr>
          <p:cNvSpPr/>
          <p:nvPr userDrawn="1"/>
        </p:nvSpPr>
        <p:spPr>
          <a:xfrm>
            <a:off x="-72163" y="-51430"/>
            <a:ext cx="7704000" cy="2088000"/>
          </a:xfrm>
          <a:prstGeom prst="roundRect">
            <a:avLst/>
          </a:prstGeom>
          <a:noFill/>
          <a:ln w="2540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E44C630-DC5F-4197-5810-DCFFC55733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 rot="16200000">
            <a:off x="-458724" y="933304"/>
            <a:ext cx="1173035" cy="255588"/>
          </a:xfrm>
        </p:spPr>
        <p:txBody>
          <a:bodyPr>
            <a:noAutofit/>
          </a:bodyPr>
          <a:lstStyle>
            <a:lvl1pPr marL="0" indent="0">
              <a:buNone/>
              <a:defRPr sz="900" i="1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fr-FR" dirty="0"/>
              <a:t>Insérez votre nom ici</a:t>
            </a:r>
          </a:p>
        </p:txBody>
      </p:sp>
    </p:spTree>
    <p:extLst>
      <p:ext uri="{BB962C8B-B14F-4D97-AF65-F5344CB8AC3E}">
        <p14:creationId xmlns:p14="http://schemas.microsoft.com/office/powerpoint/2010/main" val="2629998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329954"/>
            <a:ext cx="6425724" cy="701910"/>
          </a:xfrm>
        </p:spPr>
        <p:txBody>
          <a:bodyPr anchor="b"/>
          <a:lstStyle>
            <a:lvl1pPr algn="ctr">
              <a:defRPr sz="913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1058933"/>
            <a:ext cx="5669756" cy="486763"/>
          </a:xfrm>
        </p:spPr>
        <p:txBody>
          <a:bodyPr/>
          <a:lstStyle>
            <a:lvl1pPr marL="0" indent="0" algn="ctr">
              <a:buNone/>
              <a:defRPr sz="3654"/>
            </a:lvl1pPr>
            <a:lvl2pPr marL="695935" indent="0" algn="ctr">
              <a:buNone/>
              <a:defRPr sz="3045"/>
            </a:lvl2pPr>
            <a:lvl3pPr marL="1391868" indent="0" algn="ctr">
              <a:buNone/>
              <a:defRPr sz="2740"/>
            </a:lvl3pPr>
            <a:lvl4pPr marL="2087803" indent="0" algn="ctr">
              <a:buNone/>
              <a:defRPr sz="2436"/>
            </a:lvl4pPr>
            <a:lvl5pPr marL="2783737" indent="0" algn="ctr">
              <a:buNone/>
              <a:defRPr sz="2436"/>
            </a:lvl5pPr>
            <a:lvl6pPr marL="3479672" indent="0" algn="ctr">
              <a:buNone/>
              <a:defRPr sz="2436"/>
            </a:lvl6pPr>
            <a:lvl7pPr marL="4175605" indent="0" algn="ctr">
              <a:buNone/>
              <a:defRPr sz="2436"/>
            </a:lvl7pPr>
            <a:lvl8pPr marL="4871540" indent="0" algn="ctr">
              <a:buNone/>
              <a:defRPr sz="2436"/>
            </a:lvl8pPr>
            <a:lvl9pPr marL="5567474" indent="0" algn="ctr">
              <a:buNone/>
              <a:defRPr sz="2436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57A2-D595-4946-B043-277F37558AF6}" type="datetimeFigureOut">
              <a:rPr lang="fr-FR" smtClean="0"/>
              <a:t>24/08/2023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B2BE8-822F-4943-909B-041BDBCFB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641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57A2-D595-4946-B043-277F37558AF6}" type="datetimeFigureOut">
              <a:rPr lang="fr-FR" smtClean="0"/>
              <a:t>24/08/2023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B2BE8-822F-4943-909B-041BDBCFB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311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502632"/>
            <a:ext cx="6520220" cy="838652"/>
          </a:xfrm>
        </p:spPr>
        <p:txBody>
          <a:bodyPr anchor="b"/>
          <a:lstStyle>
            <a:lvl1pPr>
              <a:defRPr sz="913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1349218"/>
            <a:ext cx="6520220" cy="441027"/>
          </a:xfrm>
        </p:spPr>
        <p:txBody>
          <a:bodyPr/>
          <a:lstStyle>
            <a:lvl1pPr marL="0" indent="0">
              <a:buNone/>
              <a:defRPr sz="3654">
                <a:solidFill>
                  <a:schemeClr val="tx1"/>
                </a:solidFill>
              </a:defRPr>
            </a:lvl1pPr>
            <a:lvl2pPr marL="695935" indent="0">
              <a:buNone/>
              <a:defRPr sz="3045">
                <a:solidFill>
                  <a:schemeClr val="tx1">
                    <a:tint val="75000"/>
                  </a:schemeClr>
                </a:solidFill>
              </a:defRPr>
            </a:lvl2pPr>
            <a:lvl3pPr marL="1391868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3pPr>
            <a:lvl4pPr marL="2087803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4pPr>
            <a:lvl5pPr marL="2783737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5pPr>
            <a:lvl6pPr marL="3479672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6pPr>
            <a:lvl7pPr marL="4175605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7pPr>
            <a:lvl8pPr marL="487154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8pPr>
            <a:lvl9pPr marL="5567474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57A2-D595-4946-B043-277F37558AF6}" type="datetimeFigureOut">
              <a:rPr lang="fr-FR" smtClean="0"/>
              <a:t>24/08/2023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B2BE8-822F-4943-909B-041BDBCFB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4340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536700"/>
            <a:ext cx="3212862" cy="12792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6" y="536700"/>
            <a:ext cx="3212862" cy="12792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57A2-D595-4946-B043-277F37558AF6}" type="datetimeFigureOut">
              <a:rPr lang="fr-FR" smtClean="0"/>
              <a:t>24/08/2023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B2BE8-822F-4943-909B-041BDBCFB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63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107340"/>
            <a:ext cx="6520220" cy="38969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4" y="494231"/>
            <a:ext cx="3198096" cy="242215"/>
          </a:xfrm>
        </p:spPr>
        <p:txBody>
          <a:bodyPr anchor="b"/>
          <a:lstStyle>
            <a:lvl1pPr marL="0" indent="0">
              <a:buNone/>
              <a:defRPr sz="3654" b="1"/>
            </a:lvl1pPr>
            <a:lvl2pPr marL="695935" indent="0">
              <a:buNone/>
              <a:defRPr sz="3045" b="1"/>
            </a:lvl2pPr>
            <a:lvl3pPr marL="1391868" indent="0">
              <a:buNone/>
              <a:defRPr sz="2740" b="1"/>
            </a:lvl3pPr>
            <a:lvl4pPr marL="2087803" indent="0">
              <a:buNone/>
              <a:defRPr sz="2436" b="1"/>
            </a:lvl4pPr>
            <a:lvl5pPr marL="2783737" indent="0">
              <a:buNone/>
              <a:defRPr sz="2436" b="1"/>
            </a:lvl5pPr>
            <a:lvl6pPr marL="3479672" indent="0">
              <a:buNone/>
              <a:defRPr sz="2436" b="1"/>
            </a:lvl6pPr>
            <a:lvl7pPr marL="4175605" indent="0">
              <a:buNone/>
              <a:defRPr sz="2436" b="1"/>
            </a:lvl7pPr>
            <a:lvl8pPr marL="4871540" indent="0">
              <a:buNone/>
              <a:defRPr sz="2436" b="1"/>
            </a:lvl8pPr>
            <a:lvl9pPr marL="5567474" indent="0">
              <a:buNone/>
              <a:defRPr sz="243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4" y="736445"/>
            <a:ext cx="3198096" cy="108320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494231"/>
            <a:ext cx="3213847" cy="242215"/>
          </a:xfrm>
        </p:spPr>
        <p:txBody>
          <a:bodyPr anchor="b"/>
          <a:lstStyle>
            <a:lvl1pPr marL="0" indent="0">
              <a:buNone/>
              <a:defRPr sz="3654" b="1"/>
            </a:lvl1pPr>
            <a:lvl2pPr marL="695935" indent="0">
              <a:buNone/>
              <a:defRPr sz="3045" b="1"/>
            </a:lvl2pPr>
            <a:lvl3pPr marL="1391868" indent="0">
              <a:buNone/>
              <a:defRPr sz="2740" b="1"/>
            </a:lvl3pPr>
            <a:lvl4pPr marL="2087803" indent="0">
              <a:buNone/>
              <a:defRPr sz="2436" b="1"/>
            </a:lvl4pPr>
            <a:lvl5pPr marL="2783737" indent="0">
              <a:buNone/>
              <a:defRPr sz="2436" b="1"/>
            </a:lvl5pPr>
            <a:lvl6pPr marL="3479672" indent="0">
              <a:buNone/>
              <a:defRPr sz="2436" b="1"/>
            </a:lvl6pPr>
            <a:lvl7pPr marL="4175605" indent="0">
              <a:buNone/>
              <a:defRPr sz="2436" b="1"/>
            </a:lvl7pPr>
            <a:lvl8pPr marL="4871540" indent="0">
              <a:buNone/>
              <a:defRPr sz="2436" b="1"/>
            </a:lvl8pPr>
            <a:lvl9pPr marL="5567474" indent="0">
              <a:buNone/>
              <a:defRPr sz="243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736445"/>
            <a:ext cx="3213847" cy="108320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57A2-D595-4946-B043-277F37558AF6}" type="datetimeFigureOut">
              <a:rPr lang="fr-FR" smtClean="0"/>
              <a:t>24/08/2023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B2BE8-822F-4943-909B-041BDBCFB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82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57A2-D595-4946-B043-277F37558AF6}" type="datetimeFigureOut">
              <a:rPr lang="fr-FR" smtClean="0"/>
              <a:t>24/08/2023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B2BE8-822F-4943-909B-041BDBCFB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94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57A2-D595-4946-B043-277F37558AF6}" type="datetimeFigureOut">
              <a:rPr lang="fr-FR" smtClean="0"/>
              <a:t>24/08/2023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B2BE8-822F-4943-909B-041BDBCFB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18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107340"/>
            <a:ext cx="6520220" cy="389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536700"/>
            <a:ext cx="6520220" cy="1279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9" y="1868650"/>
            <a:ext cx="1700927" cy="107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B57A2-D595-4946-B043-277F37558AF6}" type="datetimeFigureOut">
              <a:rPr lang="fr-FR" smtClean="0"/>
              <a:t>24/08/2023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1868650"/>
            <a:ext cx="2551391" cy="107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2" y="1868650"/>
            <a:ext cx="1700927" cy="107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B2BE8-822F-4943-909B-041BDBCFB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34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xStyles>
    <p:titleStyle>
      <a:lvl1pPr algn="l" defTabSz="1391868" rtl="0" eaLnBrk="1" latinLnBrk="0" hangingPunct="1">
        <a:lnSpc>
          <a:spcPct val="90000"/>
        </a:lnSpc>
        <a:spcBef>
          <a:spcPct val="0"/>
        </a:spcBef>
        <a:buNone/>
        <a:defRPr sz="66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967" indent="-347967" algn="l" defTabSz="1391868" rtl="0" eaLnBrk="1" latinLnBrk="0" hangingPunct="1">
        <a:lnSpc>
          <a:spcPct val="90000"/>
        </a:lnSpc>
        <a:spcBef>
          <a:spcPts val="1522"/>
        </a:spcBef>
        <a:buFont typeface="Arial" panose="020B0604020202020204" pitchFamily="34" charset="0"/>
        <a:buChar char="•"/>
        <a:defRPr sz="4261" kern="1200">
          <a:solidFill>
            <a:schemeClr val="tx1"/>
          </a:solidFill>
          <a:latin typeface="+mn-lt"/>
          <a:ea typeface="+mn-ea"/>
          <a:cs typeface="+mn-cs"/>
        </a:defRPr>
      </a:lvl1pPr>
      <a:lvl2pPr marL="1043901" indent="-347967" algn="l" defTabSz="1391868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654" kern="1200">
          <a:solidFill>
            <a:schemeClr val="tx1"/>
          </a:solidFill>
          <a:latin typeface="+mn-lt"/>
          <a:ea typeface="+mn-ea"/>
          <a:cs typeface="+mn-cs"/>
        </a:defRPr>
      </a:lvl2pPr>
      <a:lvl3pPr marL="1739836" indent="-347967" algn="l" defTabSz="1391868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3045" kern="1200">
          <a:solidFill>
            <a:schemeClr val="tx1"/>
          </a:solidFill>
          <a:latin typeface="+mn-lt"/>
          <a:ea typeface="+mn-ea"/>
          <a:cs typeface="+mn-cs"/>
        </a:defRPr>
      </a:lvl3pPr>
      <a:lvl4pPr marL="2435770" indent="-347967" algn="l" defTabSz="1391868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3131704" indent="-347967" algn="l" defTabSz="1391868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827639" indent="-347967" algn="l" defTabSz="1391868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523573" indent="-347967" algn="l" defTabSz="1391868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5219508" indent="-347967" algn="l" defTabSz="1391868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915441" indent="-347967" algn="l" defTabSz="1391868" rtl="0" eaLnBrk="1" latinLnBrk="0" hangingPunct="1">
        <a:lnSpc>
          <a:spcPct val="90000"/>
        </a:lnSpc>
        <a:spcBef>
          <a:spcPts val="761"/>
        </a:spcBef>
        <a:buFont typeface="Arial" panose="020B0604020202020204" pitchFamily="34" charset="0"/>
        <a:buChar char="•"/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9186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35" algn="l" defTabSz="139186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868" algn="l" defTabSz="139186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03" algn="l" defTabSz="139186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737" algn="l" defTabSz="139186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672" algn="l" defTabSz="139186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605" algn="l" defTabSz="139186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540" algn="l" defTabSz="139186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474" algn="l" defTabSz="1391868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DFBA36E-0FC8-05E3-9B7C-FBC19ECF3E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6253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E187803-F2C1-0EE3-8905-B7061E53B3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30471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" id="{8860DA30-4C01-4828-B9E4-224C5CEE80C5}" vid="{7482661F-7C36-4DD0-8A40-E8196D1064D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A4 portrait</Template>
  <TotalTime>567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Guichard</dc:creator>
  <cp:lastModifiedBy>Delphine Guichard</cp:lastModifiedBy>
  <cp:revision>62</cp:revision>
  <dcterms:created xsi:type="dcterms:W3CDTF">2021-01-03T15:00:10Z</dcterms:created>
  <dcterms:modified xsi:type="dcterms:W3CDTF">2023-08-24T12:05:07Z</dcterms:modified>
</cp:coreProperties>
</file>