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7561263" cy="10693400"/>
  <p:notesSz cx="6858000" cy="9144000"/>
  <p:defaultTextStyle>
    <a:defPPr>
      <a:defRPr lang="fr-FR"/>
    </a:defPPr>
    <a:lvl1pPr marL="0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43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85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627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70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713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255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797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340" algn="l" defTabSz="1043085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54" y="-78"/>
      </p:cViewPr>
      <p:guideLst>
        <p:guide orient="horz" pos="3369"/>
        <p:guide pos="23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6" y="3321886"/>
            <a:ext cx="6427076" cy="229214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2" y="6059595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6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2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40" y="571802"/>
            <a:ext cx="1275963" cy="12163741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52" y="571802"/>
            <a:ext cx="3701868" cy="1216374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6" y="6871503"/>
            <a:ext cx="6427076" cy="2123827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6" y="4532323"/>
            <a:ext cx="6427076" cy="2339180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2154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646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0861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6077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1292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65079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1723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52" y="3326835"/>
            <a:ext cx="2488916" cy="9408709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7" y="3326835"/>
            <a:ext cx="2488916" cy="9408709"/>
          </a:xfrm>
        </p:spPr>
        <p:txBody>
          <a:bodyPr/>
          <a:lstStyle>
            <a:lvl1pPr>
              <a:defRPr sz="30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428234"/>
            <a:ext cx="6805138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393643"/>
            <a:ext cx="3340870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43" indent="0">
              <a:buNone/>
              <a:defRPr sz="2400" b="1"/>
            </a:lvl2pPr>
            <a:lvl3pPr marL="1043085" indent="0">
              <a:buNone/>
              <a:defRPr sz="2100" b="1"/>
            </a:lvl3pPr>
            <a:lvl4pPr marL="1564627" indent="0">
              <a:buNone/>
              <a:defRPr sz="1700" b="1"/>
            </a:lvl4pPr>
            <a:lvl5pPr marL="2086170" indent="0">
              <a:buNone/>
              <a:defRPr sz="1700" b="1"/>
            </a:lvl5pPr>
            <a:lvl6pPr marL="2607713" indent="0">
              <a:buNone/>
              <a:defRPr sz="1700" b="1"/>
            </a:lvl6pPr>
            <a:lvl7pPr marL="3129255" indent="0">
              <a:buNone/>
              <a:defRPr sz="1700" b="1"/>
            </a:lvl7pPr>
            <a:lvl8pPr marL="3650797" indent="0">
              <a:buNone/>
              <a:defRPr sz="1700" b="1"/>
            </a:lvl8pPr>
            <a:lvl9pPr marL="4172340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3391198"/>
            <a:ext cx="3340870" cy="616108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20" y="2393643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43" indent="0">
              <a:buNone/>
              <a:defRPr sz="2400" b="1"/>
            </a:lvl2pPr>
            <a:lvl3pPr marL="1043085" indent="0">
              <a:buNone/>
              <a:defRPr sz="2100" b="1"/>
            </a:lvl3pPr>
            <a:lvl4pPr marL="1564627" indent="0">
              <a:buNone/>
              <a:defRPr sz="1700" b="1"/>
            </a:lvl4pPr>
            <a:lvl5pPr marL="2086170" indent="0">
              <a:buNone/>
              <a:defRPr sz="1700" b="1"/>
            </a:lvl5pPr>
            <a:lvl6pPr marL="2607713" indent="0">
              <a:buNone/>
              <a:defRPr sz="1700" b="1"/>
            </a:lvl6pPr>
            <a:lvl7pPr marL="3129255" indent="0">
              <a:buNone/>
              <a:defRPr sz="1700" b="1"/>
            </a:lvl7pPr>
            <a:lvl8pPr marL="3650797" indent="0">
              <a:buNone/>
              <a:defRPr sz="1700" b="1"/>
            </a:lvl8pPr>
            <a:lvl9pPr marL="4172340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20" y="3391198"/>
            <a:ext cx="3342183" cy="6161081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 userDrawn="1"/>
        </p:nvGrpSpPr>
        <p:grpSpPr>
          <a:xfrm>
            <a:off x="126315" y="197908"/>
            <a:ext cx="7254716" cy="10310783"/>
            <a:chOff x="126315" y="197908"/>
            <a:chExt cx="7254716" cy="10310783"/>
          </a:xfrm>
        </p:grpSpPr>
        <p:grpSp>
          <p:nvGrpSpPr>
            <p:cNvPr id="6" name="Groupe 8"/>
            <p:cNvGrpSpPr/>
            <p:nvPr/>
          </p:nvGrpSpPr>
          <p:grpSpPr>
            <a:xfrm>
              <a:off x="126315" y="197908"/>
              <a:ext cx="7254716" cy="3420000"/>
              <a:chOff x="126315" y="166377"/>
              <a:chExt cx="7254716" cy="3420000"/>
            </a:xfrm>
          </p:grpSpPr>
          <p:sp>
            <p:nvSpPr>
              <p:cNvPr id="17" name="Rectangle à coins arrondis 4"/>
              <p:cNvSpPr/>
              <p:nvPr/>
            </p:nvSpPr>
            <p:spPr>
              <a:xfrm>
                <a:off x="126315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8" name="Rectangle à coins arrondis 17"/>
              <p:cNvSpPr/>
              <p:nvPr/>
            </p:nvSpPr>
            <p:spPr>
              <a:xfrm>
                <a:off x="1944554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9" name="Rectangle à coins arrondis 18"/>
              <p:cNvSpPr/>
              <p:nvPr/>
            </p:nvSpPr>
            <p:spPr>
              <a:xfrm>
                <a:off x="3762793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0" name="Rectangle à coins arrondis 19"/>
              <p:cNvSpPr/>
              <p:nvPr/>
            </p:nvSpPr>
            <p:spPr>
              <a:xfrm>
                <a:off x="5581031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7" name="Groupe 9"/>
            <p:cNvGrpSpPr/>
            <p:nvPr/>
          </p:nvGrpSpPr>
          <p:grpSpPr>
            <a:xfrm>
              <a:off x="126315" y="3643300"/>
              <a:ext cx="7254716" cy="3420000"/>
              <a:chOff x="126315" y="166377"/>
              <a:chExt cx="7254716" cy="3420000"/>
            </a:xfrm>
          </p:grpSpPr>
          <p:sp>
            <p:nvSpPr>
              <p:cNvPr id="13" name="Rectangle à coins arrondis 12"/>
              <p:cNvSpPr/>
              <p:nvPr/>
            </p:nvSpPr>
            <p:spPr>
              <a:xfrm>
                <a:off x="126315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Rectangle à coins arrondis 13"/>
              <p:cNvSpPr/>
              <p:nvPr/>
            </p:nvSpPr>
            <p:spPr>
              <a:xfrm>
                <a:off x="1944554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Rectangle à coins arrondis 14"/>
              <p:cNvSpPr/>
              <p:nvPr/>
            </p:nvSpPr>
            <p:spPr>
              <a:xfrm>
                <a:off x="3762793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Rectangle à coins arrondis 15"/>
              <p:cNvSpPr/>
              <p:nvPr/>
            </p:nvSpPr>
            <p:spPr>
              <a:xfrm>
                <a:off x="5581031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8" name="Groupe 14"/>
            <p:cNvGrpSpPr/>
            <p:nvPr/>
          </p:nvGrpSpPr>
          <p:grpSpPr>
            <a:xfrm>
              <a:off x="126315" y="7088691"/>
              <a:ext cx="7254716" cy="3420000"/>
              <a:chOff x="126315" y="166377"/>
              <a:chExt cx="7254716" cy="3420000"/>
            </a:xfrm>
          </p:grpSpPr>
          <p:sp>
            <p:nvSpPr>
              <p:cNvPr id="9" name="Rectangle à coins arrondis 8"/>
              <p:cNvSpPr/>
              <p:nvPr/>
            </p:nvSpPr>
            <p:spPr>
              <a:xfrm>
                <a:off x="126315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Rectangle à coins arrondis 9"/>
              <p:cNvSpPr/>
              <p:nvPr/>
            </p:nvSpPr>
            <p:spPr>
              <a:xfrm>
                <a:off x="1944554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à coins arrondis 10"/>
              <p:cNvSpPr/>
              <p:nvPr/>
            </p:nvSpPr>
            <p:spPr>
              <a:xfrm>
                <a:off x="3762793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Rectangle à coins arrondis 11"/>
              <p:cNvSpPr/>
              <p:nvPr/>
            </p:nvSpPr>
            <p:spPr>
              <a:xfrm>
                <a:off x="5581031" y="166377"/>
                <a:ext cx="1800000" cy="3420000"/>
              </a:xfrm>
              <a:prstGeom prst="roundRect">
                <a:avLst/>
              </a:prstGeom>
              <a:noFill/>
              <a:ln w="7620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36" name="Groupe 35"/>
          <p:cNvGrpSpPr/>
          <p:nvPr userDrawn="1"/>
        </p:nvGrpSpPr>
        <p:grpSpPr>
          <a:xfrm>
            <a:off x="985685" y="955248"/>
            <a:ext cx="5529883" cy="2016000"/>
            <a:chOff x="985685" y="955248"/>
            <a:chExt cx="5529883" cy="2016000"/>
          </a:xfrm>
        </p:grpSpPr>
        <p:sp>
          <p:nvSpPr>
            <p:cNvPr id="37" name="Rectangle à coins arrondis 36"/>
            <p:cNvSpPr/>
            <p:nvPr/>
          </p:nvSpPr>
          <p:spPr>
            <a:xfrm rot="1440000">
              <a:off x="985685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 rot="1440000">
              <a:off x="2792979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à coins arrondis 38"/>
            <p:cNvSpPr/>
            <p:nvPr/>
          </p:nvSpPr>
          <p:spPr>
            <a:xfrm rot="1440000">
              <a:off x="4600273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à coins arrondis 39"/>
            <p:cNvSpPr/>
            <p:nvPr/>
          </p:nvSpPr>
          <p:spPr>
            <a:xfrm rot="1440000">
              <a:off x="6407568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1" name="Groupe 40"/>
          <p:cNvGrpSpPr/>
          <p:nvPr userDrawn="1"/>
        </p:nvGrpSpPr>
        <p:grpSpPr>
          <a:xfrm>
            <a:off x="985685" y="4411205"/>
            <a:ext cx="5529883" cy="2016000"/>
            <a:chOff x="985685" y="955248"/>
            <a:chExt cx="5529883" cy="2016000"/>
          </a:xfrm>
        </p:grpSpPr>
        <p:sp>
          <p:nvSpPr>
            <p:cNvPr id="42" name="Rectangle à coins arrondis 41"/>
            <p:cNvSpPr/>
            <p:nvPr/>
          </p:nvSpPr>
          <p:spPr>
            <a:xfrm rot="1440000">
              <a:off x="985685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à coins arrondis 42"/>
            <p:cNvSpPr/>
            <p:nvPr/>
          </p:nvSpPr>
          <p:spPr>
            <a:xfrm rot="1440000">
              <a:off x="2792979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à coins arrondis 43"/>
            <p:cNvSpPr/>
            <p:nvPr/>
          </p:nvSpPr>
          <p:spPr>
            <a:xfrm rot="1440000">
              <a:off x="4600273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à coins arrondis 44"/>
            <p:cNvSpPr/>
            <p:nvPr/>
          </p:nvSpPr>
          <p:spPr>
            <a:xfrm rot="1440000">
              <a:off x="6407568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 userDrawn="1"/>
        </p:nvGrpSpPr>
        <p:grpSpPr>
          <a:xfrm>
            <a:off x="985685" y="7867161"/>
            <a:ext cx="5529883" cy="2016000"/>
            <a:chOff x="985685" y="955248"/>
            <a:chExt cx="5529883" cy="2016000"/>
          </a:xfrm>
        </p:grpSpPr>
        <p:sp>
          <p:nvSpPr>
            <p:cNvPr id="47" name="Rectangle à coins arrondis 46"/>
            <p:cNvSpPr/>
            <p:nvPr/>
          </p:nvSpPr>
          <p:spPr>
            <a:xfrm rot="1440000">
              <a:off x="985685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à coins arrondis 47"/>
            <p:cNvSpPr/>
            <p:nvPr/>
          </p:nvSpPr>
          <p:spPr>
            <a:xfrm rot="1440000">
              <a:off x="2792979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à coins arrondis 48"/>
            <p:cNvSpPr/>
            <p:nvPr/>
          </p:nvSpPr>
          <p:spPr>
            <a:xfrm rot="1440000">
              <a:off x="4600273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à coins arrondis 49"/>
            <p:cNvSpPr/>
            <p:nvPr/>
          </p:nvSpPr>
          <p:spPr>
            <a:xfrm rot="1440000">
              <a:off x="6407568" y="955248"/>
              <a:ext cx="108000" cy="20160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1" name="Groupe 50"/>
          <p:cNvGrpSpPr/>
          <p:nvPr userDrawn="1"/>
        </p:nvGrpSpPr>
        <p:grpSpPr>
          <a:xfrm>
            <a:off x="-129067" y="356882"/>
            <a:ext cx="7781710" cy="381306"/>
            <a:chOff x="-129067" y="356882"/>
            <a:chExt cx="7781710" cy="381306"/>
          </a:xfrm>
        </p:grpSpPr>
        <p:sp>
          <p:nvSpPr>
            <p:cNvPr id="52" name="Losange 51"/>
            <p:cNvSpPr/>
            <p:nvPr/>
          </p:nvSpPr>
          <p:spPr>
            <a:xfrm>
              <a:off x="1694822" y="522164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Losange 52"/>
            <p:cNvSpPr/>
            <p:nvPr/>
          </p:nvSpPr>
          <p:spPr>
            <a:xfrm>
              <a:off x="3505655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Losange 53"/>
            <p:cNvSpPr/>
            <p:nvPr/>
          </p:nvSpPr>
          <p:spPr>
            <a:xfrm>
              <a:off x="5329544" y="522164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Losange 54"/>
            <p:cNvSpPr/>
            <p:nvPr/>
          </p:nvSpPr>
          <p:spPr>
            <a:xfrm>
              <a:off x="7148587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Losange 55"/>
            <p:cNvSpPr/>
            <p:nvPr/>
          </p:nvSpPr>
          <p:spPr>
            <a:xfrm>
              <a:off x="-129067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7" name="Groupe 56"/>
          <p:cNvGrpSpPr/>
          <p:nvPr userDrawn="1"/>
        </p:nvGrpSpPr>
        <p:grpSpPr>
          <a:xfrm>
            <a:off x="-129067" y="3815689"/>
            <a:ext cx="7781710" cy="381306"/>
            <a:chOff x="-129067" y="356882"/>
            <a:chExt cx="7781710" cy="381306"/>
          </a:xfrm>
        </p:grpSpPr>
        <p:sp>
          <p:nvSpPr>
            <p:cNvPr id="58" name="Losange 57"/>
            <p:cNvSpPr/>
            <p:nvPr/>
          </p:nvSpPr>
          <p:spPr>
            <a:xfrm>
              <a:off x="1694822" y="522164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Losange 58"/>
            <p:cNvSpPr/>
            <p:nvPr/>
          </p:nvSpPr>
          <p:spPr>
            <a:xfrm>
              <a:off x="3505655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Losange 59"/>
            <p:cNvSpPr/>
            <p:nvPr/>
          </p:nvSpPr>
          <p:spPr>
            <a:xfrm>
              <a:off x="5329544" y="522164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Losange 60"/>
            <p:cNvSpPr/>
            <p:nvPr/>
          </p:nvSpPr>
          <p:spPr>
            <a:xfrm>
              <a:off x="7148587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Losange 61"/>
            <p:cNvSpPr/>
            <p:nvPr/>
          </p:nvSpPr>
          <p:spPr>
            <a:xfrm>
              <a:off x="-129067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3" name="Groupe 62"/>
          <p:cNvGrpSpPr/>
          <p:nvPr userDrawn="1"/>
        </p:nvGrpSpPr>
        <p:grpSpPr>
          <a:xfrm>
            <a:off x="-129067" y="7259017"/>
            <a:ext cx="7781710" cy="381306"/>
            <a:chOff x="-129067" y="356882"/>
            <a:chExt cx="7781710" cy="381306"/>
          </a:xfrm>
        </p:grpSpPr>
        <p:sp>
          <p:nvSpPr>
            <p:cNvPr id="64" name="Losange 63"/>
            <p:cNvSpPr/>
            <p:nvPr/>
          </p:nvSpPr>
          <p:spPr>
            <a:xfrm>
              <a:off x="1694822" y="522164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Losange 64"/>
            <p:cNvSpPr/>
            <p:nvPr/>
          </p:nvSpPr>
          <p:spPr>
            <a:xfrm>
              <a:off x="3505655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Losange 65"/>
            <p:cNvSpPr/>
            <p:nvPr/>
          </p:nvSpPr>
          <p:spPr>
            <a:xfrm>
              <a:off x="5329544" y="522164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Losange 66"/>
            <p:cNvSpPr/>
            <p:nvPr/>
          </p:nvSpPr>
          <p:spPr>
            <a:xfrm>
              <a:off x="7148587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Losange 67"/>
            <p:cNvSpPr/>
            <p:nvPr/>
          </p:nvSpPr>
          <p:spPr>
            <a:xfrm>
              <a:off x="-129067" y="356882"/>
              <a:ext cx="504056" cy="216024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2" y="425755"/>
            <a:ext cx="2487603" cy="181193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3" y="425758"/>
            <a:ext cx="4226958" cy="9126521"/>
          </a:xfrm>
        </p:spPr>
        <p:txBody>
          <a:bodyPr/>
          <a:lstStyle>
            <a:lvl1pPr>
              <a:defRPr sz="37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2" y="2237697"/>
            <a:ext cx="2487603" cy="7314582"/>
          </a:xfrm>
        </p:spPr>
        <p:txBody>
          <a:bodyPr/>
          <a:lstStyle>
            <a:lvl1pPr marL="0" indent="0">
              <a:buNone/>
              <a:defRPr sz="1700"/>
            </a:lvl1pPr>
            <a:lvl2pPr marL="521543" indent="0">
              <a:buNone/>
              <a:defRPr sz="1300"/>
            </a:lvl2pPr>
            <a:lvl3pPr marL="1043085" indent="0">
              <a:buNone/>
              <a:defRPr sz="1000"/>
            </a:lvl3pPr>
            <a:lvl4pPr marL="1564627" indent="0">
              <a:buNone/>
              <a:defRPr sz="1000"/>
            </a:lvl4pPr>
            <a:lvl5pPr marL="2086170" indent="0">
              <a:buNone/>
              <a:defRPr sz="1000"/>
            </a:lvl5pPr>
            <a:lvl6pPr marL="2607713" indent="0">
              <a:buNone/>
              <a:defRPr sz="1000"/>
            </a:lvl6pPr>
            <a:lvl7pPr marL="3129255" indent="0">
              <a:buNone/>
              <a:defRPr sz="1000"/>
            </a:lvl7pPr>
            <a:lvl8pPr marL="3650797" indent="0">
              <a:buNone/>
              <a:defRPr sz="1000"/>
            </a:lvl8pPr>
            <a:lvl9pPr marL="417234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1" y="7485380"/>
            <a:ext cx="4536759" cy="883692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1" y="955476"/>
            <a:ext cx="4536759" cy="6416041"/>
          </a:xfrm>
        </p:spPr>
        <p:txBody>
          <a:bodyPr/>
          <a:lstStyle>
            <a:lvl1pPr marL="0" indent="0">
              <a:buNone/>
              <a:defRPr sz="3700"/>
            </a:lvl1pPr>
            <a:lvl2pPr marL="521543" indent="0">
              <a:buNone/>
              <a:defRPr sz="3000"/>
            </a:lvl2pPr>
            <a:lvl3pPr marL="1043085" indent="0">
              <a:buNone/>
              <a:defRPr sz="2700"/>
            </a:lvl3pPr>
            <a:lvl4pPr marL="1564627" indent="0">
              <a:buNone/>
              <a:defRPr sz="2400"/>
            </a:lvl4pPr>
            <a:lvl5pPr marL="2086170" indent="0">
              <a:buNone/>
              <a:defRPr sz="2400"/>
            </a:lvl5pPr>
            <a:lvl6pPr marL="2607713" indent="0">
              <a:buNone/>
              <a:defRPr sz="2400"/>
            </a:lvl6pPr>
            <a:lvl7pPr marL="3129255" indent="0">
              <a:buNone/>
              <a:defRPr sz="2400"/>
            </a:lvl7pPr>
            <a:lvl8pPr marL="3650797" indent="0">
              <a:buNone/>
              <a:defRPr sz="2400"/>
            </a:lvl8pPr>
            <a:lvl9pPr marL="4172340" indent="0">
              <a:buNone/>
              <a:defRPr sz="2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1" y="8369074"/>
            <a:ext cx="4536759" cy="1254989"/>
          </a:xfrm>
        </p:spPr>
        <p:txBody>
          <a:bodyPr/>
          <a:lstStyle>
            <a:lvl1pPr marL="0" indent="0">
              <a:buNone/>
              <a:defRPr sz="1700"/>
            </a:lvl1pPr>
            <a:lvl2pPr marL="521543" indent="0">
              <a:buNone/>
              <a:defRPr sz="1300"/>
            </a:lvl2pPr>
            <a:lvl3pPr marL="1043085" indent="0">
              <a:buNone/>
              <a:defRPr sz="1000"/>
            </a:lvl3pPr>
            <a:lvl4pPr marL="1564627" indent="0">
              <a:buNone/>
              <a:defRPr sz="1000"/>
            </a:lvl4pPr>
            <a:lvl5pPr marL="2086170" indent="0">
              <a:buNone/>
              <a:defRPr sz="1000"/>
            </a:lvl5pPr>
            <a:lvl6pPr marL="2607713" indent="0">
              <a:buNone/>
              <a:defRPr sz="1000"/>
            </a:lvl6pPr>
            <a:lvl7pPr marL="3129255" indent="0">
              <a:buNone/>
              <a:defRPr sz="1000"/>
            </a:lvl7pPr>
            <a:lvl8pPr marL="3650797" indent="0">
              <a:buNone/>
              <a:defRPr sz="1000"/>
            </a:lvl8pPr>
            <a:lvl9pPr marL="417234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5" y="428234"/>
            <a:ext cx="6805138" cy="1782233"/>
          </a:xfrm>
          <a:prstGeom prst="rect">
            <a:avLst/>
          </a:prstGeom>
        </p:spPr>
        <p:txBody>
          <a:bodyPr vert="horz" lIns="104309" tIns="52156" rIns="104309" bIns="52156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5" y="2495130"/>
            <a:ext cx="6805138" cy="7057149"/>
          </a:xfrm>
          <a:prstGeom prst="rect">
            <a:avLst/>
          </a:prstGeom>
        </p:spPr>
        <p:txBody>
          <a:bodyPr vert="horz" lIns="104309" tIns="52156" rIns="104309" bIns="52156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5" y="9911201"/>
            <a:ext cx="1764294" cy="569324"/>
          </a:xfrm>
          <a:prstGeom prst="rect">
            <a:avLst/>
          </a:prstGeom>
        </p:spPr>
        <p:txBody>
          <a:bodyPr vert="horz" lIns="104309" tIns="52156" rIns="104309" bIns="5215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F60AC-B395-40DE-8C24-F052243181E3}" type="datetimeFigureOut">
              <a:rPr lang="fr-FR" smtClean="0"/>
              <a:pPr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4" y="9911201"/>
            <a:ext cx="2394399" cy="569324"/>
          </a:xfrm>
          <a:prstGeom prst="rect">
            <a:avLst/>
          </a:prstGeom>
        </p:spPr>
        <p:txBody>
          <a:bodyPr vert="horz" lIns="104309" tIns="52156" rIns="104309" bIns="5215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10" y="9911201"/>
            <a:ext cx="1764294" cy="569324"/>
          </a:xfrm>
          <a:prstGeom prst="rect">
            <a:avLst/>
          </a:prstGeom>
        </p:spPr>
        <p:txBody>
          <a:bodyPr vert="horz" lIns="104309" tIns="52156" rIns="104309" bIns="5215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54B5-D7EE-4625-9432-1DF7EF7EBC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85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58" indent="-391158" algn="l" defTabSz="1043085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508" indent="-325965" algn="l" defTabSz="1043085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58" indent="-260773" algn="l" defTabSz="1043085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400" indent="-260773" algn="l" defTabSz="104308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943" indent="-260773" algn="l" defTabSz="104308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86" indent="-260773" algn="l" defTabSz="104308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390028" indent="-260773" algn="l" defTabSz="104308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571" indent="-260773" algn="l" defTabSz="104308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433113" indent="-260773" algn="l" defTabSz="104308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43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85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627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70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713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255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797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340" algn="l" defTabSz="1043085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57481" y="626071"/>
            <a:ext cx="7323549" cy="2693771"/>
            <a:chOff x="57481" y="626071"/>
            <a:chExt cx="7323549" cy="2693771"/>
          </a:xfrm>
        </p:grpSpPr>
        <p:sp>
          <p:nvSpPr>
            <p:cNvPr id="2" name="ZoneTexte 1"/>
            <p:cNvSpPr txBox="1"/>
            <p:nvPr/>
          </p:nvSpPr>
          <p:spPr>
            <a:xfrm>
              <a:off x="284137" y="62607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75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77	79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81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 rot="10800000">
              <a:off x="57481" y="267351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81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79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77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75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57481" y="4111931"/>
            <a:ext cx="7323549" cy="2693771"/>
            <a:chOff x="57481" y="626071"/>
            <a:chExt cx="7323549" cy="2693771"/>
          </a:xfrm>
        </p:grpSpPr>
        <p:sp>
          <p:nvSpPr>
            <p:cNvPr id="6" name="ZoneTexte 5"/>
            <p:cNvSpPr txBox="1"/>
            <p:nvPr/>
          </p:nvSpPr>
          <p:spPr>
            <a:xfrm>
              <a:off x="284137" y="62607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83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85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87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89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 rot="10800000">
              <a:off x="57481" y="267351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89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87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85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83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57481" y="7525783"/>
            <a:ext cx="7323549" cy="2693771"/>
            <a:chOff x="57481" y="626071"/>
            <a:chExt cx="7323549" cy="2693771"/>
          </a:xfrm>
        </p:grpSpPr>
        <p:sp>
          <p:nvSpPr>
            <p:cNvPr id="9" name="ZoneTexte 8"/>
            <p:cNvSpPr txBox="1"/>
            <p:nvPr/>
          </p:nvSpPr>
          <p:spPr>
            <a:xfrm>
              <a:off x="284137" y="62607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91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93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95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97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 rot="10800000">
              <a:off x="57481" y="267351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97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95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93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91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857745" y="402858"/>
            <a:ext cx="346364" cy="3121022"/>
            <a:chOff x="841979" y="389486"/>
            <a:chExt cx="346364" cy="3121022"/>
          </a:xfrm>
        </p:grpSpPr>
        <p:pic>
          <p:nvPicPr>
            <p:cNvPr id="12" name="Image 11" descr="Etoile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1979" y="389486"/>
              <a:ext cx="288000" cy="288000"/>
            </a:xfrm>
            <a:prstGeom prst="rect">
              <a:avLst/>
            </a:prstGeom>
          </p:spPr>
        </p:pic>
        <p:pic>
          <p:nvPicPr>
            <p:cNvPr id="13" name="Image 12" descr="Etoile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343" y="3222508"/>
              <a:ext cx="288000" cy="288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57481" y="626071"/>
            <a:ext cx="7323549" cy="2693771"/>
            <a:chOff x="57481" y="626071"/>
            <a:chExt cx="7323549" cy="2693771"/>
          </a:xfrm>
        </p:grpSpPr>
        <p:sp>
          <p:nvSpPr>
            <p:cNvPr id="2" name="ZoneTexte 1"/>
            <p:cNvSpPr txBox="1"/>
            <p:nvPr/>
          </p:nvSpPr>
          <p:spPr>
            <a:xfrm>
              <a:off x="284137" y="62607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99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101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103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105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  <p:sp>
          <p:nvSpPr>
            <p:cNvPr id="3" name="ZoneTexte 2"/>
            <p:cNvSpPr txBox="1"/>
            <p:nvPr/>
          </p:nvSpPr>
          <p:spPr>
            <a:xfrm rot="10800000">
              <a:off x="57481" y="267351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105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103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101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99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57481" y="4111931"/>
            <a:ext cx="7323549" cy="2693771"/>
            <a:chOff x="57481" y="626071"/>
            <a:chExt cx="7323549" cy="2693771"/>
          </a:xfrm>
        </p:grpSpPr>
        <p:sp>
          <p:nvSpPr>
            <p:cNvPr id="6" name="ZoneTexte 5"/>
            <p:cNvSpPr txBox="1"/>
            <p:nvPr/>
          </p:nvSpPr>
          <p:spPr>
            <a:xfrm>
              <a:off x="284137" y="62607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107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109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111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113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 rot="10800000">
              <a:off x="57481" y="267351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113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111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109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107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57481" y="7525783"/>
            <a:ext cx="7323549" cy="2693771"/>
            <a:chOff x="57481" y="626071"/>
            <a:chExt cx="7323549" cy="2693771"/>
          </a:xfrm>
        </p:grpSpPr>
        <p:sp>
          <p:nvSpPr>
            <p:cNvPr id="9" name="ZoneTexte 8"/>
            <p:cNvSpPr txBox="1"/>
            <p:nvPr/>
          </p:nvSpPr>
          <p:spPr>
            <a:xfrm>
              <a:off x="284137" y="62607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115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117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119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121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 rot="10800000">
              <a:off x="57481" y="2673511"/>
              <a:ext cx="70968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97050" algn="l"/>
                  <a:tab pos="3582988" algn="l"/>
                  <a:tab pos="5380038" algn="l"/>
                </a:tabLst>
              </a:pP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121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119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117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	</a:t>
              </a:r>
              <a:r>
                <a:rPr lang="fr-FR" sz="3600" dirty="0" smtClean="0">
                  <a:solidFill>
                    <a:srgbClr val="00B050"/>
                  </a:solidFill>
                  <a:latin typeface="Berlin Sans FB Demi" pitchFamily="34" charset="0"/>
                </a:rPr>
                <a:t>115</a:t>
              </a:r>
              <a:endParaRPr lang="fr-FR" sz="3600" dirty="0">
                <a:solidFill>
                  <a:srgbClr val="00B050"/>
                </a:solidFill>
                <a:latin typeface="Berlin Sans FB Demi" pitchFamily="34" charset="0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6307733" y="7297738"/>
            <a:ext cx="346364" cy="3121022"/>
            <a:chOff x="841979" y="389486"/>
            <a:chExt cx="346364" cy="3121022"/>
          </a:xfrm>
        </p:grpSpPr>
        <p:pic>
          <p:nvPicPr>
            <p:cNvPr id="12" name="Image 11" descr="Etoile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1979" y="389486"/>
              <a:ext cx="288000" cy="288000"/>
            </a:xfrm>
            <a:prstGeom prst="rect">
              <a:avLst/>
            </a:prstGeom>
          </p:spPr>
        </p:pic>
        <p:pic>
          <p:nvPicPr>
            <p:cNvPr id="13" name="Image 12" descr="Etoile.bmp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343" y="3222508"/>
              <a:ext cx="288000" cy="2880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 rot="20487739">
            <a:off x="-1544485" y="-1906101"/>
            <a:ext cx="10729192" cy="1486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De 2 en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2 -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endParaRPr lang="fr-FR" sz="40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 rot="20487739">
            <a:off x="-1544485" y="-1906101"/>
            <a:ext cx="10729192" cy="1486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De 2 en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2 -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erlin Sans FB Demi" pitchFamily="34" charset="0"/>
              </a:rPr>
              <a:t>Suitachari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– De 2 en 2 -</a:t>
            </a:r>
            <a:r>
              <a:rPr lang="fr-FR" sz="4000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endParaRPr lang="fr-FR" sz="4000" dirty="0">
              <a:solidFill>
                <a:schemeClr val="bg1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614</Words>
  <Application>Microsoft Office PowerPoint</Application>
  <PresentationFormat>Personnalisé</PresentationFormat>
  <Paragraphs>14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Delphine</dc:creator>
  <cp:lastModifiedBy>Delphine</cp:lastModifiedBy>
  <cp:revision>13</cp:revision>
  <dcterms:created xsi:type="dcterms:W3CDTF">2014-04-21T15:47:21Z</dcterms:created>
  <dcterms:modified xsi:type="dcterms:W3CDTF">2014-04-21T20:07:32Z</dcterms:modified>
</cp:coreProperties>
</file>