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342" r:id="rId2"/>
    <p:sldId id="335" r:id="rId3"/>
    <p:sldId id="336" r:id="rId4"/>
    <p:sldId id="337" r:id="rId5"/>
    <p:sldId id="338" r:id="rId6"/>
    <p:sldId id="339" r:id="rId7"/>
    <p:sldId id="340" r:id="rId8"/>
    <p:sldId id="341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402" r:id="rId18"/>
    <p:sldId id="403" r:id="rId19"/>
    <p:sldId id="404" r:id="rId20"/>
    <p:sldId id="405" r:id="rId21"/>
    <p:sldId id="406" r:id="rId22"/>
    <p:sldId id="407" r:id="rId23"/>
    <p:sldId id="408" r:id="rId24"/>
    <p:sldId id="410" r:id="rId25"/>
    <p:sldId id="351" r:id="rId26"/>
    <p:sldId id="352" r:id="rId27"/>
    <p:sldId id="360" r:id="rId28"/>
    <p:sldId id="361" r:id="rId29"/>
    <p:sldId id="359" r:id="rId30"/>
    <p:sldId id="356" r:id="rId31"/>
    <p:sldId id="401" r:id="rId32"/>
    <p:sldId id="363" r:id="rId33"/>
    <p:sldId id="364" r:id="rId34"/>
    <p:sldId id="365" r:id="rId35"/>
    <p:sldId id="366" r:id="rId36"/>
    <p:sldId id="367" r:id="rId37"/>
    <p:sldId id="369" r:id="rId38"/>
    <p:sldId id="368" r:id="rId39"/>
    <p:sldId id="370" r:id="rId40"/>
    <p:sldId id="371" r:id="rId41"/>
    <p:sldId id="372" r:id="rId42"/>
    <p:sldId id="373" r:id="rId43"/>
    <p:sldId id="374" r:id="rId44"/>
    <p:sldId id="375" r:id="rId45"/>
    <p:sldId id="376" r:id="rId46"/>
    <p:sldId id="380" r:id="rId47"/>
    <p:sldId id="378" r:id="rId48"/>
    <p:sldId id="381" r:id="rId49"/>
    <p:sldId id="382" r:id="rId50"/>
    <p:sldId id="383" r:id="rId51"/>
    <p:sldId id="390" r:id="rId52"/>
    <p:sldId id="384" r:id="rId53"/>
    <p:sldId id="385" r:id="rId54"/>
    <p:sldId id="386" r:id="rId55"/>
    <p:sldId id="391" r:id="rId56"/>
    <p:sldId id="392" r:id="rId57"/>
    <p:sldId id="393" r:id="rId58"/>
    <p:sldId id="394" r:id="rId59"/>
    <p:sldId id="395" r:id="rId60"/>
    <p:sldId id="396" r:id="rId61"/>
    <p:sldId id="397" r:id="rId62"/>
    <p:sldId id="398" r:id="rId63"/>
    <p:sldId id="399" r:id="rId64"/>
    <p:sldId id="400" r:id="rId65"/>
  </p:sldIdLst>
  <p:sldSz cx="6858000" cy="9144000" type="screen4x3"/>
  <p:notesSz cx="6735763" cy="98567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216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5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031" cy="492304"/>
          </a:xfrm>
          <a:prstGeom prst="rect">
            <a:avLst/>
          </a:prstGeom>
        </p:spPr>
        <p:txBody>
          <a:bodyPr vert="horz" lIns="87526" tIns="43763" rIns="87526" bIns="43763" rtlCol="0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227" y="1"/>
            <a:ext cx="2919031" cy="492304"/>
          </a:xfrm>
          <a:prstGeom prst="rect">
            <a:avLst/>
          </a:prstGeom>
        </p:spPr>
        <p:txBody>
          <a:bodyPr vert="horz" lIns="87526" tIns="43763" rIns="87526" bIns="43763" rtlCol="0"/>
          <a:lstStyle>
            <a:lvl1pPr algn="r">
              <a:defRPr sz="1100"/>
            </a:lvl1pPr>
          </a:lstStyle>
          <a:p>
            <a:fld id="{F6059FF0-9170-4D75-ABB7-79BC8D3AD9AD}" type="datetimeFigureOut">
              <a:rPr lang="fr-FR" smtClean="0"/>
              <a:pPr/>
              <a:t>05/11/2016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982788" y="739775"/>
            <a:ext cx="2770187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526" tIns="43763" rIns="87526" bIns="43763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276" y="4681477"/>
            <a:ext cx="5389213" cy="4435326"/>
          </a:xfrm>
          <a:prstGeom prst="rect">
            <a:avLst/>
          </a:prstGeom>
        </p:spPr>
        <p:txBody>
          <a:bodyPr vert="horz" lIns="87526" tIns="43763" rIns="87526" bIns="43763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362955"/>
            <a:ext cx="2919031" cy="492304"/>
          </a:xfrm>
          <a:prstGeom prst="rect">
            <a:avLst/>
          </a:prstGeom>
        </p:spPr>
        <p:txBody>
          <a:bodyPr vert="horz" lIns="87526" tIns="43763" rIns="87526" bIns="43763" rtlCol="0" anchor="b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227" y="9362955"/>
            <a:ext cx="2919031" cy="492304"/>
          </a:xfrm>
          <a:prstGeom prst="rect">
            <a:avLst/>
          </a:prstGeom>
        </p:spPr>
        <p:txBody>
          <a:bodyPr vert="horz" lIns="87526" tIns="43763" rIns="87526" bIns="43763" rtlCol="0" anchor="b"/>
          <a:lstStyle>
            <a:lvl1pPr algn="r">
              <a:defRPr sz="1100"/>
            </a:lvl1pPr>
          </a:lstStyle>
          <a:p>
            <a:fld id="{2D115187-04A5-4140-90F8-E1BC6FD6DA2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086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8584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969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51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737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884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0787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286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7728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9258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5233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834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38828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966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16270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9023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3628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3679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039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2978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7315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80275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668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8905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6344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0294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5098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6995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7144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2511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06614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3266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1237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351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8471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1539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80879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1797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4966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86599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038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45843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1223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16096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915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41294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201001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310387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33917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70713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54897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706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65408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08383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06752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60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117905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95070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59575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090510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09350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074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747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666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5187-04A5-4140-90F8-E1BC6FD6DA25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989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DDE6-FE50-47B8-8C49-9422DCB5AE1D}" type="datetimeFigureOut">
              <a:rPr lang="fr-FR" smtClean="0"/>
              <a:pPr/>
              <a:t>05/11/2016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6B20-87E7-49E3-A2CB-A4419B59FB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DDE6-FE50-47B8-8C49-9422DCB5AE1D}" type="datetimeFigureOut">
              <a:rPr lang="fr-FR" smtClean="0"/>
              <a:pPr/>
              <a:t>05/11/2016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6B20-87E7-49E3-A2CB-A4419B59FB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DDE6-FE50-47B8-8C49-9422DCB5AE1D}" type="datetimeFigureOut">
              <a:rPr lang="fr-FR" smtClean="0"/>
              <a:pPr/>
              <a:t>05/11/2016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6B20-87E7-49E3-A2CB-A4419B59FB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DDE6-FE50-47B8-8C49-9422DCB5AE1D}" type="datetimeFigureOut">
              <a:rPr lang="fr-FR" smtClean="0"/>
              <a:pPr/>
              <a:t>05/11/2016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6B20-87E7-49E3-A2CB-A4419B59FB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DDE6-FE50-47B8-8C49-9422DCB5AE1D}" type="datetimeFigureOut">
              <a:rPr lang="fr-FR" smtClean="0"/>
              <a:pPr/>
              <a:t>05/11/2016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6B20-87E7-49E3-A2CB-A4419B59FB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DDE6-FE50-47B8-8C49-9422DCB5AE1D}" type="datetimeFigureOut">
              <a:rPr lang="fr-FR" smtClean="0"/>
              <a:pPr/>
              <a:t>05/11/2016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6B20-87E7-49E3-A2CB-A4419B59FB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DDE6-FE50-47B8-8C49-9422DCB5AE1D}" type="datetimeFigureOut">
              <a:rPr lang="fr-FR" smtClean="0"/>
              <a:pPr/>
              <a:t>05/11/2016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6B20-87E7-49E3-A2CB-A4419B59FB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DDE6-FE50-47B8-8C49-9422DCB5AE1D}" type="datetimeFigureOut">
              <a:rPr lang="fr-FR" smtClean="0"/>
              <a:pPr/>
              <a:t>05/11/2016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6B20-87E7-49E3-A2CB-A4419B59FB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 userDrawn="1"/>
        </p:nvSpPr>
        <p:spPr>
          <a:xfrm>
            <a:off x="162331" y="90893"/>
            <a:ext cx="6572272" cy="8929718"/>
          </a:xfrm>
          <a:prstGeom prst="roundRect">
            <a:avLst>
              <a:gd name="adj" fmla="val 5418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142876" y="1571604"/>
            <a:ext cx="6572272" cy="158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rondir un rectangle avec un coin du même côté 6"/>
          <p:cNvSpPr/>
          <p:nvPr userDrawn="1"/>
        </p:nvSpPr>
        <p:spPr>
          <a:xfrm>
            <a:off x="194835" y="123389"/>
            <a:ext cx="6516000" cy="1440000"/>
          </a:xfrm>
          <a:prstGeom prst="round2SameRect">
            <a:avLst>
              <a:gd name="adj1" fmla="val 22210"/>
              <a:gd name="adj2" fmla="val 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57188" y="214313"/>
            <a:ext cx="6215062" cy="1214437"/>
          </a:xfrm>
        </p:spPr>
        <p:txBody>
          <a:bodyPr anchor="ctr"/>
          <a:lstStyle>
            <a:lvl1pPr marL="0" indent="0" algn="ctr">
              <a:buFontTx/>
              <a:buNone/>
              <a:defRPr sz="3600">
                <a:solidFill>
                  <a:schemeClr val="bg1"/>
                </a:solidFill>
                <a:latin typeface="Arial Rounded MT Bold" pitchFamily="34" charset="0"/>
              </a:defRPr>
            </a:lvl1pPr>
            <a:lvl2pPr marL="0" indent="0" algn="ctr">
              <a:buFontTx/>
              <a:buNone/>
              <a:defRPr sz="3200">
                <a:solidFill>
                  <a:schemeClr val="bg1"/>
                </a:solidFill>
                <a:latin typeface="Arial Rounded MT Bold" pitchFamily="34" charset="0"/>
              </a:defRPr>
            </a:lvl2pPr>
            <a:lvl3pPr>
              <a:buFontTx/>
              <a:buNone/>
              <a:defRPr>
                <a:solidFill>
                  <a:schemeClr val="bg1"/>
                </a:solidFill>
              </a:defRPr>
            </a:lvl3pPr>
            <a:lvl4pPr>
              <a:buFontTx/>
              <a:buNone/>
              <a:defRPr>
                <a:solidFill>
                  <a:schemeClr val="bg1"/>
                </a:solidFill>
              </a:defRPr>
            </a:lvl4pPr>
            <a:lvl5pP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4"/>
          </p:nvPr>
        </p:nvSpPr>
        <p:spPr>
          <a:xfrm>
            <a:off x="285750" y="1714500"/>
            <a:ext cx="6357938" cy="5643582"/>
          </a:xfrm>
        </p:spPr>
        <p:txBody>
          <a:bodyPr/>
          <a:lstStyle/>
          <a:p>
            <a:endParaRPr lang="fr-FR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5"/>
          </p:nvPr>
        </p:nvSpPr>
        <p:spPr>
          <a:xfrm>
            <a:off x="285750" y="7429520"/>
            <a:ext cx="6357938" cy="1500198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4000"/>
            </a:lvl1pPr>
            <a:lvl2pPr marL="0" indent="0" algn="ctr">
              <a:buFontTx/>
              <a:buNone/>
              <a:defRPr sz="4000"/>
            </a:lvl2pPr>
            <a:lvl3pPr marL="0" indent="0" algn="ctr">
              <a:buFontTx/>
              <a:buNone/>
              <a:defRPr sz="4000"/>
            </a:lvl3pPr>
            <a:lvl4pPr marL="0" indent="0" algn="ctr">
              <a:buFontTx/>
              <a:buNone/>
              <a:defRPr sz="4000"/>
            </a:lvl4pPr>
            <a:lvl5pPr marL="0" indent="0" algn="ctr">
              <a:buFontTx/>
              <a:buNone/>
              <a:defRPr sz="40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7"/>
          </p:nvPr>
        </p:nvSpPr>
        <p:spPr>
          <a:xfrm>
            <a:off x="5857875" y="1928813"/>
            <a:ext cx="642938" cy="5715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u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DDE6-FE50-47B8-8C49-9422DCB5AE1D}" type="datetimeFigureOut">
              <a:rPr lang="fr-FR" smtClean="0"/>
              <a:pPr/>
              <a:t>05/11/2016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6B20-87E7-49E3-A2CB-A4419B59FB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DDE6-FE50-47B8-8C49-9422DCB5AE1D}" type="datetimeFigureOut">
              <a:rPr lang="fr-FR" smtClean="0"/>
              <a:pPr/>
              <a:t>05/11/2016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6B20-87E7-49E3-A2CB-A4419B59FB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DDE6-FE50-47B8-8C49-9422DCB5AE1D}" type="datetimeFigureOut">
              <a:rPr lang="fr-FR" smtClean="0"/>
              <a:pPr/>
              <a:t>05/11/2016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96B20-87E7-49E3-A2CB-A4419B59FB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80" y="0"/>
            <a:ext cx="5829300" cy="9144000"/>
          </a:xfrm>
        </p:spPr>
        <p:txBody>
          <a:bodyPr>
            <a:normAutofit/>
          </a:bodyPr>
          <a:lstStyle/>
          <a:p>
            <a:r>
              <a:rPr lang="fr-FR" sz="9600" dirty="0" smtClean="0">
                <a:solidFill>
                  <a:schemeClr val="accent1"/>
                </a:solidFill>
                <a:latin typeface="Arial Rounded MT Bold" pitchFamily="34" charset="0"/>
              </a:rPr>
              <a:t>Les livres et la lecture</a:t>
            </a:r>
            <a:endParaRPr lang="fr-FR" sz="9600" dirty="0">
              <a:solidFill>
                <a:schemeClr val="accent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lettres de l’alphabet (1)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colorie ou décore </a:t>
            </a:r>
            <a:br>
              <a:rPr lang="fr-FR" dirty="0" smtClean="0"/>
            </a:br>
            <a:r>
              <a:rPr lang="fr-FR" dirty="0" smtClean="0"/>
              <a:t>quelques lettres.</a:t>
            </a:r>
            <a:endParaRPr lang="fr-FR" dirty="0"/>
          </a:p>
        </p:txBody>
      </p:sp>
      <p:sp>
        <p:nvSpPr>
          <p:cNvPr id="7" name="Bulle ronde 6"/>
          <p:cNvSpPr/>
          <p:nvPr/>
        </p:nvSpPr>
        <p:spPr>
          <a:xfrm>
            <a:off x="-3500486" y="91440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85728" y="2928926"/>
            <a:ext cx="643637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0" dirty="0" smtClean="0">
                <a:latin typeface="KG ABCs" pitchFamily="2" charset="0"/>
              </a:rPr>
              <a:t>ABC</a:t>
            </a:r>
            <a:endParaRPr lang="fr-FR" sz="18000" dirty="0">
              <a:latin typeface="KG ABC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lettres de l’alphabet (2)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colorie ou décore </a:t>
            </a:r>
            <a:br>
              <a:rPr lang="fr-FR" dirty="0" smtClean="0"/>
            </a:br>
            <a:r>
              <a:rPr lang="fr-FR" dirty="0" smtClean="0"/>
              <a:t>les lettres de mon prénom.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00066" y="3281456"/>
            <a:ext cx="650083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 smtClean="0">
                <a:latin typeface="KG ABCs" pitchFamily="2" charset="0"/>
              </a:rPr>
              <a:t>EMMA</a:t>
            </a:r>
            <a:endParaRPr lang="fr-FR" sz="11500" dirty="0">
              <a:latin typeface="KG ABC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lettres de l’alphabet (3)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nomme les lettres </a:t>
            </a:r>
            <a:br>
              <a:rPr lang="fr-FR" dirty="0" smtClean="0"/>
            </a:br>
            <a:r>
              <a:rPr lang="fr-FR" dirty="0" smtClean="0"/>
              <a:t>de mon prénom.</a:t>
            </a:r>
            <a:endParaRPr lang="fr-FR" dirty="0"/>
          </a:p>
        </p:txBody>
      </p:sp>
      <p:sp>
        <p:nvSpPr>
          <p:cNvPr id="7" name="Bulle ronde 6"/>
          <p:cNvSpPr/>
          <p:nvPr/>
        </p:nvSpPr>
        <p:spPr>
          <a:xfrm>
            <a:off x="-3500486" y="91440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85818" y="3213265"/>
            <a:ext cx="65008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 smtClean="0">
                <a:latin typeface="Arial Rounded MT Bold" pitchFamily="34" charset="0"/>
              </a:rPr>
              <a:t>EMMA</a:t>
            </a:r>
            <a:endParaRPr lang="fr-FR" sz="13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lettres de l’alphabet (4)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connais les voyelles </a:t>
            </a:r>
            <a:br>
              <a:rPr lang="fr-FR" dirty="0" smtClean="0"/>
            </a:br>
            <a:r>
              <a:rPr lang="fr-FR" dirty="0" smtClean="0"/>
              <a:t>(je les lis).</a:t>
            </a:r>
            <a:endParaRPr lang="fr-FR" dirty="0"/>
          </a:p>
        </p:txBody>
      </p:sp>
      <p:sp>
        <p:nvSpPr>
          <p:cNvPr id="7" name="Bulle ronde 6"/>
          <p:cNvSpPr/>
          <p:nvPr/>
        </p:nvSpPr>
        <p:spPr>
          <a:xfrm>
            <a:off x="-3500486" y="91440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14314" y="1742289"/>
            <a:ext cx="6500834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 smtClean="0">
                <a:solidFill>
                  <a:schemeClr val="accent1"/>
                </a:solidFill>
                <a:latin typeface="Arial Rounded MT Bold" pitchFamily="34" charset="0"/>
              </a:rPr>
              <a:t>      A    E</a:t>
            </a:r>
          </a:p>
          <a:p>
            <a:r>
              <a:rPr lang="fr-FR" sz="11500" dirty="0" smtClean="0">
                <a:solidFill>
                  <a:schemeClr val="accent1"/>
                </a:solidFill>
                <a:latin typeface="Arial Rounded MT Bold" pitchFamily="34" charset="0"/>
              </a:rPr>
              <a:t>   I      O</a:t>
            </a:r>
          </a:p>
          <a:p>
            <a:r>
              <a:rPr lang="fr-FR" sz="11500" dirty="0" smtClean="0">
                <a:solidFill>
                  <a:schemeClr val="accent1"/>
                </a:solidFill>
                <a:latin typeface="Arial Rounded MT Bold" pitchFamily="34" charset="0"/>
              </a:rPr>
              <a:t>       U</a:t>
            </a:r>
            <a:endParaRPr lang="fr-FR" sz="11500" dirty="0">
              <a:solidFill>
                <a:schemeClr val="accent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lettres de l’alphabet (5)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récite l’alphabet et je lis la plupart des lettres.</a:t>
            </a:r>
            <a:endParaRPr lang="fr-FR" dirty="0"/>
          </a:p>
        </p:txBody>
      </p:sp>
      <p:sp>
        <p:nvSpPr>
          <p:cNvPr id="7" name="Bulle ronde 6"/>
          <p:cNvSpPr/>
          <p:nvPr/>
        </p:nvSpPr>
        <p:spPr>
          <a:xfrm>
            <a:off x="-3500486" y="91440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1714500"/>
            <a:ext cx="4286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lettres de l’alphabet (6)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Je connais le son de quelques consonnes et je déchiffre des syllabes.</a:t>
            </a:r>
            <a:endParaRPr lang="fr-FR" dirty="0"/>
          </a:p>
        </p:txBody>
      </p:sp>
      <p:sp>
        <p:nvSpPr>
          <p:cNvPr id="7" name="Bulle ronde 6"/>
          <p:cNvSpPr/>
          <p:nvPr/>
        </p:nvSpPr>
        <p:spPr>
          <a:xfrm>
            <a:off x="-3500486" y="91440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85794" y="2202966"/>
            <a:ext cx="575670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smtClean="0"/>
              <a:t>    PA</a:t>
            </a:r>
          </a:p>
          <a:p>
            <a:r>
              <a:rPr lang="fr-FR" sz="6600" dirty="0" smtClean="0"/>
              <a:t>                      SE   </a:t>
            </a:r>
          </a:p>
          <a:p>
            <a:r>
              <a:rPr lang="fr-FR" sz="6600" dirty="0" smtClean="0"/>
              <a:t>          FI</a:t>
            </a:r>
          </a:p>
          <a:p>
            <a:r>
              <a:rPr lang="fr-FR" sz="6600" dirty="0" smtClean="0"/>
              <a:t>TU           BO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lettres de l’alphabet (7)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lis des petites phrases.</a:t>
            </a:r>
            <a:endParaRPr lang="fr-FR" dirty="0"/>
          </a:p>
        </p:txBody>
      </p:sp>
      <p:sp>
        <p:nvSpPr>
          <p:cNvPr id="7" name="Bulle ronde 6"/>
          <p:cNvSpPr/>
          <p:nvPr/>
        </p:nvSpPr>
        <p:spPr>
          <a:xfrm>
            <a:off x="-3500486" y="91440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lire lecture livre.jpg"/>
          <p:cNvPicPr>
            <a:picLocks noChangeAspect="1"/>
          </p:cNvPicPr>
          <p:nvPr/>
        </p:nvPicPr>
        <p:blipFill>
          <a:blip r:embed="rId3" cstate="print"/>
          <a:srcRect l="3500" t="32000" r="5000" b="9500"/>
          <a:stretch>
            <a:fillRect/>
          </a:stretch>
        </p:blipFill>
        <p:spPr>
          <a:xfrm>
            <a:off x="428604" y="2786050"/>
            <a:ext cx="6257236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80" y="0"/>
            <a:ext cx="5829300" cy="9144000"/>
          </a:xfrm>
        </p:spPr>
        <p:txBody>
          <a:bodyPr>
            <a:normAutofit/>
          </a:bodyPr>
          <a:lstStyle/>
          <a:p>
            <a:r>
              <a:rPr lang="fr-FR" sz="7200" dirty="0" smtClean="0">
                <a:solidFill>
                  <a:schemeClr val="accent1"/>
                </a:solidFill>
                <a:latin typeface="Arial Rounded MT Bold" pitchFamily="34" charset="0"/>
              </a:rPr>
              <a:t>Écouter et reconnaitre les sons.</a:t>
            </a:r>
            <a:endParaRPr lang="fr-FR" sz="7200" dirty="0">
              <a:solidFill>
                <a:schemeClr val="accent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sons (1)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connais des comptines et je les dis avec la classe.</a:t>
            </a:r>
            <a:endParaRPr lang="fr-FR" dirty="0"/>
          </a:p>
        </p:txBody>
      </p:sp>
      <p:sp>
        <p:nvSpPr>
          <p:cNvPr id="7" name="Bulle ronde 6"/>
          <p:cNvSpPr/>
          <p:nvPr/>
        </p:nvSpPr>
        <p:spPr>
          <a:xfrm>
            <a:off x="-3500486" y="91440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32" y="1643043"/>
            <a:ext cx="5618604" cy="5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sons (2)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connais par cœur une comptine.</a:t>
            </a:r>
            <a:endParaRPr lang="fr-FR" dirty="0"/>
          </a:p>
        </p:txBody>
      </p:sp>
      <p:pic>
        <p:nvPicPr>
          <p:cNvPr id="8" name="Image 7" descr="chanter (2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527" y="2143108"/>
            <a:ext cx="5856412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livres et la lecture (1)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sais ce qu’est un livre.</a:t>
            </a:r>
            <a:endParaRPr lang="fr-FR" dirty="0"/>
          </a:p>
        </p:txBody>
      </p:sp>
      <p:pic>
        <p:nvPicPr>
          <p:cNvPr id="9" name="Image 8" descr="Livr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038" y="2786050"/>
            <a:ext cx="6291925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sons (3)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sais frapper les syllabes d’un mot.</a:t>
            </a:r>
            <a:endParaRPr lang="fr-FR" dirty="0"/>
          </a:p>
        </p:txBody>
      </p:sp>
      <p:sp>
        <p:nvSpPr>
          <p:cNvPr id="7" name="Bulle ronde 6"/>
          <p:cNvSpPr/>
          <p:nvPr/>
        </p:nvSpPr>
        <p:spPr>
          <a:xfrm>
            <a:off x="-3500486" y="91440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applaudi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298" y="1626417"/>
            <a:ext cx="4143404" cy="5891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sons (4)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trouve des mots qui riment.</a:t>
            </a:r>
            <a:endParaRPr lang="fr-FR" dirty="0"/>
          </a:p>
        </p:txBody>
      </p:sp>
      <p:sp>
        <p:nvSpPr>
          <p:cNvPr id="7" name="Bulle ronde 6"/>
          <p:cNvSpPr/>
          <p:nvPr/>
        </p:nvSpPr>
        <p:spPr>
          <a:xfrm>
            <a:off x="-3500486" y="91440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fourchet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80" y="2179279"/>
            <a:ext cx="2166952" cy="1892655"/>
          </a:xfrm>
          <a:prstGeom prst="rect">
            <a:avLst/>
          </a:prstGeom>
        </p:spPr>
      </p:pic>
      <p:pic>
        <p:nvPicPr>
          <p:cNvPr id="8" name="Image 7" descr="l_lunett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66" y="2000232"/>
            <a:ext cx="2715288" cy="1896249"/>
          </a:xfrm>
          <a:prstGeom prst="rect">
            <a:avLst/>
          </a:prstGeom>
        </p:spPr>
      </p:pic>
      <p:pic>
        <p:nvPicPr>
          <p:cNvPr id="9" name="Image 8" descr="Allumett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56" y="4643438"/>
            <a:ext cx="2286016" cy="2313393"/>
          </a:xfrm>
          <a:prstGeom prst="rect">
            <a:avLst/>
          </a:prstGeom>
        </p:spPr>
      </p:pic>
      <p:pic>
        <p:nvPicPr>
          <p:cNvPr id="11" name="Image 10" descr="trottinette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0570" y="4429124"/>
            <a:ext cx="2032646" cy="2887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sons (5)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connais une dizaine de comptines.</a:t>
            </a:r>
            <a:endParaRPr lang="fr-FR" dirty="0"/>
          </a:p>
        </p:txBody>
      </p:sp>
      <p:sp>
        <p:nvSpPr>
          <p:cNvPr id="7" name="Bulle ronde 6"/>
          <p:cNvSpPr/>
          <p:nvPr/>
        </p:nvSpPr>
        <p:spPr>
          <a:xfrm>
            <a:off x="-3500486" y="91440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Au clair de la lu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44" y="2024066"/>
            <a:ext cx="4286262" cy="497682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54746" y="1785918"/>
            <a:ext cx="35028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latin typeface="Symphony in ABC" pitchFamily="66" charset="0"/>
              </a:rPr>
              <a:t>Au clair </a:t>
            </a:r>
          </a:p>
          <a:p>
            <a:r>
              <a:rPr lang="fr-FR" sz="3600" dirty="0" smtClean="0">
                <a:latin typeface="Symphony in ABC" pitchFamily="66" charset="0"/>
              </a:rPr>
              <a:t>de la lune…</a:t>
            </a:r>
            <a:endParaRPr lang="fr-FR" sz="3600" dirty="0">
              <a:latin typeface="Symphony in AB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Cocho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66" y="4143372"/>
            <a:ext cx="2819405" cy="2424565"/>
          </a:xfrm>
          <a:prstGeom prst="rect">
            <a:avLst/>
          </a:prstGeom>
        </p:spPr>
      </p:pic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sons (6)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Je sais dire </a:t>
            </a:r>
            <a:br>
              <a:rPr lang="fr-FR" dirty="0" smtClean="0"/>
            </a:br>
            <a:r>
              <a:rPr lang="fr-FR" dirty="0" smtClean="0"/>
              <a:t>si j’entends un son dans un mot.</a:t>
            </a:r>
            <a:endParaRPr lang="fr-FR" dirty="0"/>
          </a:p>
        </p:txBody>
      </p:sp>
      <p:sp>
        <p:nvSpPr>
          <p:cNvPr id="7" name="Bulle ronde 6"/>
          <p:cNvSpPr/>
          <p:nvPr/>
        </p:nvSpPr>
        <p:spPr>
          <a:xfrm>
            <a:off x="-3500486" y="91440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Bulle ronde 11"/>
          <p:cNvSpPr/>
          <p:nvPr/>
        </p:nvSpPr>
        <p:spPr>
          <a:xfrm>
            <a:off x="1357298" y="2071670"/>
            <a:ext cx="1857388" cy="1214446"/>
          </a:xfrm>
          <a:prstGeom prst="wedgeEllipseCallout">
            <a:avLst>
              <a:gd name="adj1" fmla="val -93653"/>
              <a:gd name="adj2" fmla="val -724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dirty="0" smtClean="0">
                <a:solidFill>
                  <a:schemeClr val="tx1"/>
                </a:solidFill>
              </a:rPr>
              <a:t>L ?</a:t>
            </a:r>
            <a:endParaRPr lang="fr-FR" sz="6600" dirty="0">
              <a:solidFill>
                <a:schemeClr val="tx1"/>
              </a:solidFill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648949" y="3814632"/>
            <a:ext cx="2132351" cy="3024318"/>
          </a:xfrm>
          <a:custGeom>
            <a:avLst/>
            <a:gdLst>
              <a:gd name="connsiteX0" fmla="*/ 17801 w 2132351"/>
              <a:gd name="connsiteY0" fmla="*/ 14418 h 3024318"/>
              <a:gd name="connsiteX1" fmla="*/ 94001 w 2132351"/>
              <a:gd name="connsiteY1" fmla="*/ 109668 h 3024318"/>
              <a:gd name="connsiteX2" fmla="*/ 151151 w 2132351"/>
              <a:gd name="connsiteY2" fmla="*/ 204918 h 3024318"/>
              <a:gd name="connsiteX3" fmla="*/ 379751 w 2132351"/>
              <a:gd name="connsiteY3" fmla="*/ 471618 h 3024318"/>
              <a:gd name="connsiteX4" fmla="*/ 475001 w 2132351"/>
              <a:gd name="connsiteY4" fmla="*/ 624018 h 3024318"/>
              <a:gd name="connsiteX5" fmla="*/ 722651 w 2132351"/>
              <a:gd name="connsiteY5" fmla="*/ 871668 h 3024318"/>
              <a:gd name="connsiteX6" fmla="*/ 1008401 w 2132351"/>
              <a:gd name="connsiteY6" fmla="*/ 1252668 h 3024318"/>
              <a:gd name="connsiteX7" fmla="*/ 1084601 w 2132351"/>
              <a:gd name="connsiteY7" fmla="*/ 1347918 h 3024318"/>
              <a:gd name="connsiteX8" fmla="*/ 1179851 w 2132351"/>
              <a:gd name="connsiteY8" fmla="*/ 1443168 h 3024318"/>
              <a:gd name="connsiteX9" fmla="*/ 1313201 w 2132351"/>
              <a:gd name="connsiteY9" fmla="*/ 1633668 h 3024318"/>
              <a:gd name="connsiteX10" fmla="*/ 1389401 w 2132351"/>
              <a:gd name="connsiteY10" fmla="*/ 1709868 h 3024318"/>
              <a:gd name="connsiteX11" fmla="*/ 1427501 w 2132351"/>
              <a:gd name="connsiteY11" fmla="*/ 1786068 h 3024318"/>
              <a:gd name="connsiteX12" fmla="*/ 1503701 w 2132351"/>
              <a:gd name="connsiteY12" fmla="*/ 1843218 h 3024318"/>
              <a:gd name="connsiteX13" fmla="*/ 1560851 w 2132351"/>
              <a:gd name="connsiteY13" fmla="*/ 1919418 h 3024318"/>
              <a:gd name="connsiteX14" fmla="*/ 1618001 w 2132351"/>
              <a:gd name="connsiteY14" fmla="*/ 1976568 h 3024318"/>
              <a:gd name="connsiteX15" fmla="*/ 1694201 w 2132351"/>
              <a:gd name="connsiteY15" fmla="*/ 2090868 h 3024318"/>
              <a:gd name="connsiteX16" fmla="*/ 1789451 w 2132351"/>
              <a:gd name="connsiteY16" fmla="*/ 2300418 h 3024318"/>
              <a:gd name="connsiteX17" fmla="*/ 1846601 w 2132351"/>
              <a:gd name="connsiteY17" fmla="*/ 2376618 h 3024318"/>
              <a:gd name="connsiteX18" fmla="*/ 1903751 w 2132351"/>
              <a:gd name="connsiteY18" fmla="*/ 2509968 h 3024318"/>
              <a:gd name="connsiteX19" fmla="*/ 1979951 w 2132351"/>
              <a:gd name="connsiteY19" fmla="*/ 2700468 h 3024318"/>
              <a:gd name="connsiteX20" fmla="*/ 2018051 w 2132351"/>
              <a:gd name="connsiteY20" fmla="*/ 2757618 h 3024318"/>
              <a:gd name="connsiteX21" fmla="*/ 2056151 w 2132351"/>
              <a:gd name="connsiteY21" fmla="*/ 2871918 h 3024318"/>
              <a:gd name="connsiteX22" fmla="*/ 2094251 w 2132351"/>
              <a:gd name="connsiteY22" fmla="*/ 2929068 h 3024318"/>
              <a:gd name="connsiteX23" fmla="*/ 2113301 w 2132351"/>
              <a:gd name="connsiteY23" fmla="*/ 2986218 h 3024318"/>
              <a:gd name="connsiteX24" fmla="*/ 2132351 w 2132351"/>
              <a:gd name="connsiteY24" fmla="*/ 3024318 h 302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32351" h="3024318">
                <a:moveTo>
                  <a:pt x="17801" y="14418"/>
                </a:moveTo>
                <a:cubicBezTo>
                  <a:pt x="61758" y="146288"/>
                  <a:pt x="0" y="0"/>
                  <a:pt x="94001" y="109668"/>
                </a:cubicBezTo>
                <a:cubicBezTo>
                  <a:pt x="118098" y="137781"/>
                  <a:pt x="128208" y="175857"/>
                  <a:pt x="151151" y="204918"/>
                </a:cubicBezTo>
                <a:cubicBezTo>
                  <a:pt x="223704" y="296819"/>
                  <a:pt x="317694" y="372327"/>
                  <a:pt x="379751" y="471618"/>
                </a:cubicBezTo>
                <a:cubicBezTo>
                  <a:pt x="411501" y="522418"/>
                  <a:pt x="436015" y="578534"/>
                  <a:pt x="475001" y="624018"/>
                </a:cubicBezTo>
                <a:cubicBezTo>
                  <a:pt x="550977" y="712656"/>
                  <a:pt x="660777" y="772670"/>
                  <a:pt x="722651" y="871668"/>
                </a:cubicBezTo>
                <a:cubicBezTo>
                  <a:pt x="875591" y="1116372"/>
                  <a:pt x="771074" y="964486"/>
                  <a:pt x="1008401" y="1252668"/>
                </a:cubicBezTo>
                <a:cubicBezTo>
                  <a:pt x="1034249" y="1284055"/>
                  <a:pt x="1055850" y="1319167"/>
                  <a:pt x="1084601" y="1347918"/>
                </a:cubicBezTo>
                <a:cubicBezTo>
                  <a:pt x="1116351" y="1379668"/>
                  <a:pt x="1150020" y="1409608"/>
                  <a:pt x="1179851" y="1443168"/>
                </a:cubicBezTo>
                <a:cubicBezTo>
                  <a:pt x="1253528" y="1526055"/>
                  <a:pt x="1235177" y="1536138"/>
                  <a:pt x="1313201" y="1633668"/>
                </a:cubicBezTo>
                <a:cubicBezTo>
                  <a:pt x="1335641" y="1661718"/>
                  <a:pt x="1367848" y="1681131"/>
                  <a:pt x="1389401" y="1709868"/>
                </a:cubicBezTo>
                <a:cubicBezTo>
                  <a:pt x="1406440" y="1732586"/>
                  <a:pt x="1409020" y="1764507"/>
                  <a:pt x="1427501" y="1786068"/>
                </a:cubicBezTo>
                <a:cubicBezTo>
                  <a:pt x="1448164" y="1810174"/>
                  <a:pt x="1481250" y="1820767"/>
                  <a:pt x="1503701" y="1843218"/>
                </a:cubicBezTo>
                <a:cubicBezTo>
                  <a:pt x="1526152" y="1865669"/>
                  <a:pt x="1540188" y="1895312"/>
                  <a:pt x="1560851" y="1919418"/>
                </a:cubicBezTo>
                <a:cubicBezTo>
                  <a:pt x="1578384" y="1939873"/>
                  <a:pt x="1601461" y="1955302"/>
                  <a:pt x="1618001" y="1976568"/>
                </a:cubicBezTo>
                <a:cubicBezTo>
                  <a:pt x="1646114" y="2012713"/>
                  <a:pt x="1672274" y="2050669"/>
                  <a:pt x="1694201" y="2090868"/>
                </a:cubicBezTo>
                <a:cubicBezTo>
                  <a:pt x="1847492" y="2371901"/>
                  <a:pt x="1593224" y="1973373"/>
                  <a:pt x="1789451" y="2300418"/>
                </a:cubicBezTo>
                <a:cubicBezTo>
                  <a:pt x="1805786" y="2327643"/>
                  <a:pt x="1827551" y="2351218"/>
                  <a:pt x="1846601" y="2376618"/>
                </a:cubicBezTo>
                <a:cubicBezTo>
                  <a:pt x="1893086" y="2562559"/>
                  <a:pt x="1831992" y="2354491"/>
                  <a:pt x="1903751" y="2509968"/>
                </a:cubicBezTo>
                <a:cubicBezTo>
                  <a:pt x="1932411" y="2572065"/>
                  <a:pt x="1942014" y="2643563"/>
                  <a:pt x="1979951" y="2700468"/>
                </a:cubicBezTo>
                <a:cubicBezTo>
                  <a:pt x="1992651" y="2719518"/>
                  <a:pt x="2008752" y="2736696"/>
                  <a:pt x="2018051" y="2757618"/>
                </a:cubicBezTo>
                <a:cubicBezTo>
                  <a:pt x="2034362" y="2794318"/>
                  <a:pt x="2033874" y="2838502"/>
                  <a:pt x="2056151" y="2871918"/>
                </a:cubicBezTo>
                <a:cubicBezTo>
                  <a:pt x="2068851" y="2890968"/>
                  <a:pt x="2084012" y="2908590"/>
                  <a:pt x="2094251" y="2929068"/>
                </a:cubicBezTo>
                <a:cubicBezTo>
                  <a:pt x="2103231" y="2947029"/>
                  <a:pt x="2105843" y="2967574"/>
                  <a:pt x="2113301" y="2986218"/>
                </a:cubicBezTo>
                <a:cubicBezTo>
                  <a:pt x="2118574" y="2999401"/>
                  <a:pt x="2126001" y="3011618"/>
                  <a:pt x="2132351" y="3024318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/>
          <p:cNvSpPr/>
          <p:nvPr/>
        </p:nvSpPr>
        <p:spPr>
          <a:xfrm>
            <a:off x="548434" y="3867150"/>
            <a:ext cx="2080466" cy="2590800"/>
          </a:xfrm>
          <a:custGeom>
            <a:avLst/>
            <a:gdLst>
              <a:gd name="connsiteX0" fmla="*/ 2080466 w 2080466"/>
              <a:gd name="connsiteY0" fmla="*/ 0 h 2590800"/>
              <a:gd name="connsiteX1" fmla="*/ 1966166 w 2080466"/>
              <a:gd name="connsiteY1" fmla="*/ 38100 h 2590800"/>
              <a:gd name="connsiteX2" fmla="*/ 1889966 w 2080466"/>
              <a:gd name="connsiteY2" fmla="*/ 95250 h 2590800"/>
              <a:gd name="connsiteX3" fmla="*/ 1642316 w 2080466"/>
              <a:gd name="connsiteY3" fmla="*/ 304800 h 2590800"/>
              <a:gd name="connsiteX4" fmla="*/ 1470866 w 2080466"/>
              <a:gd name="connsiteY4" fmla="*/ 438150 h 2590800"/>
              <a:gd name="connsiteX5" fmla="*/ 1299416 w 2080466"/>
              <a:gd name="connsiteY5" fmla="*/ 609600 h 2590800"/>
              <a:gd name="connsiteX6" fmla="*/ 1166066 w 2080466"/>
              <a:gd name="connsiteY6" fmla="*/ 762000 h 2590800"/>
              <a:gd name="connsiteX7" fmla="*/ 899366 w 2080466"/>
              <a:gd name="connsiteY7" fmla="*/ 1009650 h 2590800"/>
              <a:gd name="connsiteX8" fmla="*/ 708866 w 2080466"/>
              <a:gd name="connsiteY8" fmla="*/ 1219200 h 2590800"/>
              <a:gd name="connsiteX9" fmla="*/ 613616 w 2080466"/>
              <a:gd name="connsiteY9" fmla="*/ 1314450 h 2590800"/>
              <a:gd name="connsiteX10" fmla="*/ 461216 w 2080466"/>
              <a:gd name="connsiteY10" fmla="*/ 1581150 h 2590800"/>
              <a:gd name="connsiteX11" fmla="*/ 404066 w 2080466"/>
              <a:gd name="connsiteY11" fmla="*/ 1657350 h 2590800"/>
              <a:gd name="connsiteX12" fmla="*/ 365966 w 2080466"/>
              <a:gd name="connsiteY12" fmla="*/ 1714500 h 2590800"/>
              <a:gd name="connsiteX13" fmla="*/ 346916 w 2080466"/>
              <a:gd name="connsiteY13" fmla="*/ 1771650 h 2590800"/>
              <a:gd name="connsiteX14" fmla="*/ 232616 w 2080466"/>
              <a:gd name="connsiteY14" fmla="*/ 1924050 h 2590800"/>
              <a:gd name="connsiteX15" fmla="*/ 156416 w 2080466"/>
              <a:gd name="connsiteY15" fmla="*/ 2076450 h 2590800"/>
              <a:gd name="connsiteX16" fmla="*/ 137366 w 2080466"/>
              <a:gd name="connsiteY16" fmla="*/ 2152650 h 2590800"/>
              <a:gd name="connsiteX17" fmla="*/ 99266 w 2080466"/>
              <a:gd name="connsiteY17" fmla="*/ 2228850 h 2590800"/>
              <a:gd name="connsiteX18" fmla="*/ 80216 w 2080466"/>
              <a:gd name="connsiteY18" fmla="*/ 2305050 h 2590800"/>
              <a:gd name="connsiteX19" fmla="*/ 61166 w 2080466"/>
              <a:gd name="connsiteY19" fmla="*/ 2362200 h 2590800"/>
              <a:gd name="connsiteX20" fmla="*/ 42116 w 2080466"/>
              <a:gd name="connsiteY20" fmla="*/ 2438400 h 2590800"/>
              <a:gd name="connsiteX21" fmla="*/ 4016 w 2080466"/>
              <a:gd name="connsiteY21" fmla="*/ 259080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80466" h="2590800">
                <a:moveTo>
                  <a:pt x="2080466" y="0"/>
                </a:moveTo>
                <a:cubicBezTo>
                  <a:pt x="2042366" y="12700"/>
                  <a:pt x="2002087" y="20139"/>
                  <a:pt x="1966166" y="38100"/>
                </a:cubicBezTo>
                <a:cubicBezTo>
                  <a:pt x="1937768" y="52299"/>
                  <a:pt x="1914475" y="75066"/>
                  <a:pt x="1889966" y="95250"/>
                </a:cubicBezTo>
                <a:cubicBezTo>
                  <a:pt x="1806492" y="163993"/>
                  <a:pt x="1726009" y="236324"/>
                  <a:pt x="1642316" y="304800"/>
                </a:cubicBezTo>
                <a:cubicBezTo>
                  <a:pt x="1586281" y="350647"/>
                  <a:pt x="1522061" y="386955"/>
                  <a:pt x="1470866" y="438150"/>
                </a:cubicBezTo>
                <a:cubicBezTo>
                  <a:pt x="1413716" y="495300"/>
                  <a:pt x="1354809" y="550745"/>
                  <a:pt x="1299416" y="609600"/>
                </a:cubicBezTo>
                <a:cubicBezTo>
                  <a:pt x="1253153" y="658755"/>
                  <a:pt x="1213797" y="714269"/>
                  <a:pt x="1166066" y="762000"/>
                </a:cubicBezTo>
                <a:cubicBezTo>
                  <a:pt x="1043451" y="884615"/>
                  <a:pt x="1005253" y="884510"/>
                  <a:pt x="899366" y="1009650"/>
                </a:cubicBezTo>
                <a:cubicBezTo>
                  <a:pt x="622704" y="1336614"/>
                  <a:pt x="964213" y="989387"/>
                  <a:pt x="708866" y="1219200"/>
                </a:cubicBezTo>
                <a:cubicBezTo>
                  <a:pt x="675491" y="1249237"/>
                  <a:pt x="640169" y="1278241"/>
                  <a:pt x="613616" y="1314450"/>
                </a:cubicBezTo>
                <a:cubicBezTo>
                  <a:pt x="335692" y="1693437"/>
                  <a:pt x="589577" y="1375772"/>
                  <a:pt x="461216" y="1581150"/>
                </a:cubicBezTo>
                <a:cubicBezTo>
                  <a:pt x="444389" y="1608074"/>
                  <a:pt x="422520" y="1631514"/>
                  <a:pt x="404066" y="1657350"/>
                </a:cubicBezTo>
                <a:cubicBezTo>
                  <a:pt x="390758" y="1675981"/>
                  <a:pt x="376205" y="1694022"/>
                  <a:pt x="365966" y="1714500"/>
                </a:cubicBezTo>
                <a:cubicBezTo>
                  <a:pt x="356986" y="1732461"/>
                  <a:pt x="357697" y="1754709"/>
                  <a:pt x="346916" y="1771650"/>
                </a:cubicBezTo>
                <a:cubicBezTo>
                  <a:pt x="312824" y="1825223"/>
                  <a:pt x="232616" y="1924050"/>
                  <a:pt x="232616" y="1924050"/>
                </a:cubicBezTo>
                <a:cubicBezTo>
                  <a:pt x="185838" y="2111160"/>
                  <a:pt x="253561" y="1882159"/>
                  <a:pt x="156416" y="2076450"/>
                </a:cubicBezTo>
                <a:cubicBezTo>
                  <a:pt x="144707" y="2099868"/>
                  <a:pt x="146559" y="2128135"/>
                  <a:pt x="137366" y="2152650"/>
                </a:cubicBezTo>
                <a:cubicBezTo>
                  <a:pt x="127395" y="2179240"/>
                  <a:pt x="109237" y="2202260"/>
                  <a:pt x="99266" y="2228850"/>
                </a:cubicBezTo>
                <a:cubicBezTo>
                  <a:pt x="90073" y="2253365"/>
                  <a:pt x="87409" y="2279876"/>
                  <a:pt x="80216" y="2305050"/>
                </a:cubicBezTo>
                <a:cubicBezTo>
                  <a:pt x="74699" y="2324358"/>
                  <a:pt x="66683" y="2342892"/>
                  <a:pt x="61166" y="2362200"/>
                </a:cubicBezTo>
                <a:cubicBezTo>
                  <a:pt x="53973" y="2387374"/>
                  <a:pt x="49639" y="2413322"/>
                  <a:pt x="42116" y="2438400"/>
                </a:cubicBezTo>
                <a:cubicBezTo>
                  <a:pt x="0" y="2578787"/>
                  <a:pt x="4016" y="2508100"/>
                  <a:pt x="4016" y="259080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/>
          <p:cNvSpPr/>
          <p:nvPr/>
        </p:nvSpPr>
        <p:spPr>
          <a:xfrm>
            <a:off x="3009900" y="3409950"/>
            <a:ext cx="3530241" cy="3448050"/>
          </a:xfrm>
          <a:custGeom>
            <a:avLst/>
            <a:gdLst>
              <a:gd name="connsiteX0" fmla="*/ 1828800 w 3530241"/>
              <a:gd name="connsiteY0" fmla="*/ 209550 h 3448050"/>
              <a:gd name="connsiteX1" fmla="*/ 1447800 w 3530241"/>
              <a:gd name="connsiteY1" fmla="*/ 228600 h 3448050"/>
              <a:gd name="connsiteX2" fmla="*/ 1371600 w 3530241"/>
              <a:gd name="connsiteY2" fmla="*/ 247650 h 3448050"/>
              <a:gd name="connsiteX3" fmla="*/ 1200150 w 3530241"/>
              <a:gd name="connsiteY3" fmla="*/ 285750 h 3448050"/>
              <a:gd name="connsiteX4" fmla="*/ 1066800 w 3530241"/>
              <a:gd name="connsiteY4" fmla="*/ 304800 h 3448050"/>
              <a:gd name="connsiteX5" fmla="*/ 723900 w 3530241"/>
              <a:gd name="connsiteY5" fmla="*/ 361950 h 3448050"/>
              <a:gd name="connsiteX6" fmla="*/ 590550 w 3530241"/>
              <a:gd name="connsiteY6" fmla="*/ 419100 h 3448050"/>
              <a:gd name="connsiteX7" fmla="*/ 533400 w 3530241"/>
              <a:gd name="connsiteY7" fmla="*/ 457200 h 3448050"/>
              <a:gd name="connsiteX8" fmla="*/ 419100 w 3530241"/>
              <a:gd name="connsiteY8" fmla="*/ 571500 h 3448050"/>
              <a:gd name="connsiteX9" fmla="*/ 400050 w 3530241"/>
              <a:gd name="connsiteY9" fmla="*/ 628650 h 3448050"/>
              <a:gd name="connsiteX10" fmla="*/ 266700 w 3530241"/>
              <a:gd name="connsiteY10" fmla="*/ 723900 h 3448050"/>
              <a:gd name="connsiteX11" fmla="*/ 190500 w 3530241"/>
              <a:gd name="connsiteY11" fmla="*/ 838200 h 3448050"/>
              <a:gd name="connsiteX12" fmla="*/ 152400 w 3530241"/>
              <a:gd name="connsiteY12" fmla="*/ 895350 h 3448050"/>
              <a:gd name="connsiteX13" fmla="*/ 57150 w 3530241"/>
              <a:gd name="connsiteY13" fmla="*/ 1085850 h 3448050"/>
              <a:gd name="connsiteX14" fmla="*/ 0 w 3530241"/>
              <a:gd name="connsiteY14" fmla="*/ 1276350 h 3448050"/>
              <a:gd name="connsiteX15" fmla="*/ 19050 w 3530241"/>
              <a:gd name="connsiteY15" fmla="*/ 1752600 h 3448050"/>
              <a:gd name="connsiteX16" fmla="*/ 57150 w 3530241"/>
              <a:gd name="connsiteY16" fmla="*/ 2019300 h 3448050"/>
              <a:gd name="connsiteX17" fmla="*/ 76200 w 3530241"/>
              <a:gd name="connsiteY17" fmla="*/ 2095500 h 3448050"/>
              <a:gd name="connsiteX18" fmla="*/ 133350 w 3530241"/>
              <a:gd name="connsiteY18" fmla="*/ 2152650 h 3448050"/>
              <a:gd name="connsiteX19" fmla="*/ 152400 w 3530241"/>
              <a:gd name="connsiteY19" fmla="*/ 2838450 h 3448050"/>
              <a:gd name="connsiteX20" fmla="*/ 247650 w 3530241"/>
              <a:gd name="connsiteY20" fmla="*/ 3028950 h 3448050"/>
              <a:gd name="connsiteX21" fmla="*/ 285750 w 3530241"/>
              <a:gd name="connsiteY21" fmla="*/ 3086100 h 3448050"/>
              <a:gd name="connsiteX22" fmla="*/ 323850 w 3530241"/>
              <a:gd name="connsiteY22" fmla="*/ 3143250 h 3448050"/>
              <a:gd name="connsiteX23" fmla="*/ 400050 w 3530241"/>
              <a:gd name="connsiteY23" fmla="*/ 3257550 h 3448050"/>
              <a:gd name="connsiteX24" fmla="*/ 571500 w 3530241"/>
              <a:gd name="connsiteY24" fmla="*/ 3352800 h 3448050"/>
              <a:gd name="connsiteX25" fmla="*/ 819150 w 3530241"/>
              <a:gd name="connsiteY25" fmla="*/ 3409950 h 3448050"/>
              <a:gd name="connsiteX26" fmla="*/ 876300 w 3530241"/>
              <a:gd name="connsiteY26" fmla="*/ 3429000 h 3448050"/>
              <a:gd name="connsiteX27" fmla="*/ 1104900 w 3530241"/>
              <a:gd name="connsiteY27" fmla="*/ 3448050 h 3448050"/>
              <a:gd name="connsiteX28" fmla="*/ 1752600 w 3530241"/>
              <a:gd name="connsiteY28" fmla="*/ 3390900 h 3448050"/>
              <a:gd name="connsiteX29" fmla="*/ 1885950 w 3530241"/>
              <a:gd name="connsiteY29" fmla="*/ 3371850 h 3448050"/>
              <a:gd name="connsiteX30" fmla="*/ 2000250 w 3530241"/>
              <a:gd name="connsiteY30" fmla="*/ 3352800 h 3448050"/>
              <a:gd name="connsiteX31" fmla="*/ 2705100 w 3530241"/>
              <a:gd name="connsiteY31" fmla="*/ 3333750 h 3448050"/>
              <a:gd name="connsiteX32" fmla="*/ 2781300 w 3530241"/>
              <a:gd name="connsiteY32" fmla="*/ 3314700 h 3448050"/>
              <a:gd name="connsiteX33" fmla="*/ 2857500 w 3530241"/>
              <a:gd name="connsiteY33" fmla="*/ 3276600 h 3448050"/>
              <a:gd name="connsiteX34" fmla="*/ 3009900 w 3530241"/>
              <a:gd name="connsiteY34" fmla="*/ 3238500 h 3448050"/>
              <a:gd name="connsiteX35" fmla="*/ 3086100 w 3530241"/>
              <a:gd name="connsiteY35" fmla="*/ 3219450 h 3448050"/>
              <a:gd name="connsiteX36" fmla="*/ 3124200 w 3530241"/>
              <a:gd name="connsiteY36" fmla="*/ 3162300 h 3448050"/>
              <a:gd name="connsiteX37" fmla="*/ 3181350 w 3530241"/>
              <a:gd name="connsiteY37" fmla="*/ 3124200 h 3448050"/>
              <a:gd name="connsiteX38" fmla="*/ 3257550 w 3530241"/>
              <a:gd name="connsiteY38" fmla="*/ 3067050 h 3448050"/>
              <a:gd name="connsiteX39" fmla="*/ 3352800 w 3530241"/>
              <a:gd name="connsiteY39" fmla="*/ 2952750 h 3448050"/>
              <a:gd name="connsiteX40" fmla="*/ 3409950 w 3530241"/>
              <a:gd name="connsiteY40" fmla="*/ 2876550 h 3448050"/>
              <a:gd name="connsiteX41" fmla="*/ 3467100 w 3530241"/>
              <a:gd name="connsiteY41" fmla="*/ 2743200 h 3448050"/>
              <a:gd name="connsiteX42" fmla="*/ 3486150 w 3530241"/>
              <a:gd name="connsiteY42" fmla="*/ 2609850 h 3448050"/>
              <a:gd name="connsiteX43" fmla="*/ 3524250 w 3530241"/>
              <a:gd name="connsiteY43" fmla="*/ 2552700 h 3448050"/>
              <a:gd name="connsiteX44" fmla="*/ 3505200 w 3530241"/>
              <a:gd name="connsiteY44" fmla="*/ 1600200 h 3448050"/>
              <a:gd name="connsiteX45" fmla="*/ 3467100 w 3530241"/>
              <a:gd name="connsiteY45" fmla="*/ 1409700 h 3448050"/>
              <a:gd name="connsiteX46" fmla="*/ 3429000 w 3530241"/>
              <a:gd name="connsiteY46" fmla="*/ 1143000 h 3448050"/>
              <a:gd name="connsiteX47" fmla="*/ 3333750 w 3530241"/>
              <a:gd name="connsiteY47" fmla="*/ 1009650 h 3448050"/>
              <a:gd name="connsiteX48" fmla="*/ 3257550 w 3530241"/>
              <a:gd name="connsiteY48" fmla="*/ 895350 h 3448050"/>
              <a:gd name="connsiteX49" fmla="*/ 3219450 w 3530241"/>
              <a:gd name="connsiteY49" fmla="*/ 838200 h 3448050"/>
              <a:gd name="connsiteX50" fmla="*/ 3181350 w 3530241"/>
              <a:gd name="connsiteY50" fmla="*/ 781050 h 3448050"/>
              <a:gd name="connsiteX51" fmla="*/ 3067050 w 3530241"/>
              <a:gd name="connsiteY51" fmla="*/ 704850 h 3448050"/>
              <a:gd name="connsiteX52" fmla="*/ 2933700 w 3530241"/>
              <a:gd name="connsiteY52" fmla="*/ 571500 h 3448050"/>
              <a:gd name="connsiteX53" fmla="*/ 2857500 w 3530241"/>
              <a:gd name="connsiteY53" fmla="*/ 533400 h 3448050"/>
              <a:gd name="connsiteX54" fmla="*/ 2743200 w 3530241"/>
              <a:gd name="connsiteY54" fmla="*/ 419100 h 3448050"/>
              <a:gd name="connsiteX55" fmla="*/ 2686050 w 3530241"/>
              <a:gd name="connsiteY55" fmla="*/ 361950 h 3448050"/>
              <a:gd name="connsiteX56" fmla="*/ 2533650 w 3530241"/>
              <a:gd name="connsiteY56" fmla="*/ 247650 h 3448050"/>
              <a:gd name="connsiteX57" fmla="*/ 2476500 w 3530241"/>
              <a:gd name="connsiteY57" fmla="*/ 190500 h 3448050"/>
              <a:gd name="connsiteX58" fmla="*/ 2400300 w 3530241"/>
              <a:gd name="connsiteY58" fmla="*/ 152400 h 3448050"/>
              <a:gd name="connsiteX59" fmla="*/ 2286000 w 3530241"/>
              <a:gd name="connsiteY59" fmla="*/ 76200 h 3448050"/>
              <a:gd name="connsiteX60" fmla="*/ 2209800 w 3530241"/>
              <a:gd name="connsiteY60" fmla="*/ 38100 h 3448050"/>
              <a:gd name="connsiteX61" fmla="*/ 2095500 w 3530241"/>
              <a:gd name="connsiteY61" fmla="*/ 0 h 3448050"/>
              <a:gd name="connsiteX62" fmla="*/ 2038350 w 3530241"/>
              <a:gd name="connsiteY62" fmla="*/ 38100 h 3448050"/>
              <a:gd name="connsiteX63" fmla="*/ 2000250 w 3530241"/>
              <a:gd name="connsiteY63" fmla="*/ 95250 h 3448050"/>
              <a:gd name="connsiteX64" fmla="*/ 1943100 w 3530241"/>
              <a:gd name="connsiteY64" fmla="*/ 114300 h 3448050"/>
              <a:gd name="connsiteX65" fmla="*/ 1866900 w 3530241"/>
              <a:gd name="connsiteY65" fmla="*/ 15240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530241" h="3448050">
                <a:moveTo>
                  <a:pt x="1828800" y="209550"/>
                </a:moveTo>
                <a:cubicBezTo>
                  <a:pt x="1701800" y="215900"/>
                  <a:pt x="1574519" y="218040"/>
                  <a:pt x="1447800" y="228600"/>
                </a:cubicBezTo>
                <a:cubicBezTo>
                  <a:pt x="1421709" y="230774"/>
                  <a:pt x="1397111" y="241763"/>
                  <a:pt x="1371600" y="247650"/>
                </a:cubicBezTo>
                <a:cubicBezTo>
                  <a:pt x="1314555" y="260814"/>
                  <a:pt x="1257691" y="274961"/>
                  <a:pt x="1200150" y="285750"/>
                </a:cubicBezTo>
                <a:cubicBezTo>
                  <a:pt x="1156018" y="294025"/>
                  <a:pt x="1111018" y="296997"/>
                  <a:pt x="1066800" y="304800"/>
                </a:cubicBezTo>
                <a:cubicBezTo>
                  <a:pt x="716064" y="366695"/>
                  <a:pt x="1027548" y="323994"/>
                  <a:pt x="723900" y="361950"/>
                </a:cubicBezTo>
                <a:cubicBezTo>
                  <a:pt x="659784" y="383322"/>
                  <a:pt x="656462" y="381436"/>
                  <a:pt x="590550" y="419100"/>
                </a:cubicBezTo>
                <a:cubicBezTo>
                  <a:pt x="570671" y="430459"/>
                  <a:pt x="550512" y="441989"/>
                  <a:pt x="533400" y="457200"/>
                </a:cubicBezTo>
                <a:cubicBezTo>
                  <a:pt x="493128" y="492997"/>
                  <a:pt x="419100" y="571500"/>
                  <a:pt x="419100" y="571500"/>
                </a:cubicBezTo>
                <a:cubicBezTo>
                  <a:pt x="412750" y="590550"/>
                  <a:pt x="412905" y="613224"/>
                  <a:pt x="400050" y="628650"/>
                </a:cubicBezTo>
                <a:cubicBezTo>
                  <a:pt x="385282" y="646372"/>
                  <a:pt x="292760" y="706526"/>
                  <a:pt x="266700" y="723900"/>
                </a:cubicBezTo>
                <a:lnTo>
                  <a:pt x="190500" y="838200"/>
                </a:lnTo>
                <a:cubicBezTo>
                  <a:pt x="177800" y="857250"/>
                  <a:pt x="159640" y="873630"/>
                  <a:pt x="152400" y="895350"/>
                </a:cubicBezTo>
                <a:cubicBezTo>
                  <a:pt x="104260" y="1039771"/>
                  <a:pt x="138397" y="977521"/>
                  <a:pt x="57150" y="1085850"/>
                </a:cubicBezTo>
                <a:cubicBezTo>
                  <a:pt x="10771" y="1224988"/>
                  <a:pt x="28790" y="1161188"/>
                  <a:pt x="0" y="1276350"/>
                </a:cubicBezTo>
                <a:cubicBezTo>
                  <a:pt x="6350" y="1435100"/>
                  <a:pt x="6865" y="1594191"/>
                  <a:pt x="19050" y="1752600"/>
                </a:cubicBezTo>
                <a:cubicBezTo>
                  <a:pt x="25938" y="1842138"/>
                  <a:pt x="35370" y="1932179"/>
                  <a:pt x="57150" y="2019300"/>
                </a:cubicBezTo>
                <a:cubicBezTo>
                  <a:pt x="63500" y="2044700"/>
                  <a:pt x="63210" y="2072768"/>
                  <a:pt x="76200" y="2095500"/>
                </a:cubicBezTo>
                <a:cubicBezTo>
                  <a:pt x="89566" y="2118891"/>
                  <a:pt x="114300" y="2133600"/>
                  <a:pt x="133350" y="2152650"/>
                </a:cubicBezTo>
                <a:cubicBezTo>
                  <a:pt x="84653" y="2444832"/>
                  <a:pt x="103128" y="2280029"/>
                  <a:pt x="152400" y="2838450"/>
                </a:cubicBezTo>
                <a:cubicBezTo>
                  <a:pt x="160067" y="2925340"/>
                  <a:pt x="196259" y="2951864"/>
                  <a:pt x="247650" y="3028950"/>
                </a:cubicBezTo>
                <a:lnTo>
                  <a:pt x="285750" y="3086100"/>
                </a:lnTo>
                <a:cubicBezTo>
                  <a:pt x="298450" y="3105150"/>
                  <a:pt x="316610" y="3121530"/>
                  <a:pt x="323850" y="3143250"/>
                </a:cubicBezTo>
                <a:cubicBezTo>
                  <a:pt x="345510" y="3208231"/>
                  <a:pt x="336629" y="3209984"/>
                  <a:pt x="400050" y="3257550"/>
                </a:cubicBezTo>
                <a:cubicBezTo>
                  <a:pt x="419582" y="3272199"/>
                  <a:pt x="538932" y="3341944"/>
                  <a:pt x="571500" y="3352800"/>
                </a:cubicBezTo>
                <a:cubicBezTo>
                  <a:pt x="713747" y="3400216"/>
                  <a:pt x="698255" y="3379726"/>
                  <a:pt x="819150" y="3409950"/>
                </a:cubicBezTo>
                <a:cubicBezTo>
                  <a:pt x="838631" y="3414820"/>
                  <a:pt x="856396" y="3426346"/>
                  <a:pt x="876300" y="3429000"/>
                </a:cubicBezTo>
                <a:cubicBezTo>
                  <a:pt x="952093" y="3439106"/>
                  <a:pt x="1028700" y="3441700"/>
                  <a:pt x="1104900" y="3448050"/>
                </a:cubicBezTo>
                <a:lnTo>
                  <a:pt x="1752600" y="3390900"/>
                </a:lnTo>
                <a:cubicBezTo>
                  <a:pt x="1797289" y="3386540"/>
                  <a:pt x="1841571" y="3378678"/>
                  <a:pt x="1885950" y="3371850"/>
                </a:cubicBezTo>
                <a:cubicBezTo>
                  <a:pt x="1924126" y="3365977"/>
                  <a:pt x="1961666" y="3354595"/>
                  <a:pt x="2000250" y="3352800"/>
                </a:cubicBezTo>
                <a:cubicBezTo>
                  <a:pt x="2235032" y="3341880"/>
                  <a:pt x="2470150" y="3340100"/>
                  <a:pt x="2705100" y="3333750"/>
                </a:cubicBezTo>
                <a:cubicBezTo>
                  <a:pt x="2730500" y="3327400"/>
                  <a:pt x="2756785" y="3323893"/>
                  <a:pt x="2781300" y="3314700"/>
                </a:cubicBezTo>
                <a:cubicBezTo>
                  <a:pt x="2807890" y="3304729"/>
                  <a:pt x="2830559" y="3285580"/>
                  <a:pt x="2857500" y="3276600"/>
                </a:cubicBezTo>
                <a:cubicBezTo>
                  <a:pt x="2907176" y="3260041"/>
                  <a:pt x="2959100" y="3251200"/>
                  <a:pt x="3009900" y="3238500"/>
                </a:cubicBezTo>
                <a:lnTo>
                  <a:pt x="3086100" y="3219450"/>
                </a:lnTo>
                <a:cubicBezTo>
                  <a:pt x="3098800" y="3200400"/>
                  <a:pt x="3108011" y="3178489"/>
                  <a:pt x="3124200" y="3162300"/>
                </a:cubicBezTo>
                <a:cubicBezTo>
                  <a:pt x="3140389" y="3146111"/>
                  <a:pt x="3162719" y="3137508"/>
                  <a:pt x="3181350" y="3124200"/>
                </a:cubicBezTo>
                <a:cubicBezTo>
                  <a:pt x="3207186" y="3105746"/>
                  <a:pt x="3235099" y="3089501"/>
                  <a:pt x="3257550" y="3067050"/>
                </a:cubicBezTo>
                <a:cubicBezTo>
                  <a:pt x="3292619" y="3031981"/>
                  <a:pt x="3321818" y="2991477"/>
                  <a:pt x="3352800" y="2952750"/>
                </a:cubicBezTo>
                <a:cubicBezTo>
                  <a:pt x="3372634" y="2927957"/>
                  <a:pt x="3393123" y="2903474"/>
                  <a:pt x="3409950" y="2876550"/>
                </a:cubicBezTo>
                <a:cubicBezTo>
                  <a:pt x="3443579" y="2822744"/>
                  <a:pt x="3448581" y="2798756"/>
                  <a:pt x="3467100" y="2743200"/>
                </a:cubicBezTo>
                <a:cubicBezTo>
                  <a:pt x="3473450" y="2698750"/>
                  <a:pt x="3473248" y="2652858"/>
                  <a:pt x="3486150" y="2609850"/>
                </a:cubicBezTo>
                <a:cubicBezTo>
                  <a:pt x="3492729" y="2587920"/>
                  <a:pt x="3523818" y="2575591"/>
                  <a:pt x="3524250" y="2552700"/>
                </a:cubicBezTo>
                <a:cubicBezTo>
                  <a:pt x="3530241" y="2235193"/>
                  <a:pt x="3521058" y="1917367"/>
                  <a:pt x="3505200" y="1600200"/>
                </a:cubicBezTo>
                <a:cubicBezTo>
                  <a:pt x="3501966" y="1535523"/>
                  <a:pt x="3467100" y="1409700"/>
                  <a:pt x="3467100" y="1409700"/>
                </a:cubicBezTo>
                <a:cubicBezTo>
                  <a:pt x="3457310" y="1302006"/>
                  <a:pt x="3467058" y="1231802"/>
                  <a:pt x="3429000" y="1143000"/>
                </a:cubicBezTo>
                <a:cubicBezTo>
                  <a:pt x="3372606" y="1011414"/>
                  <a:pt x="3416906" y="1116565"/>
                  <a:pt x="3333750" y="1009650"/>
                </a:cubicBezTo>
                <a:cubicBezTo>
                  <a:pt x="3305637" y="973505"/>
                  <a:pt x="3282950" y="933450"/>
                  <a:pt x="3257550" y="895350"/>
                </a:cubicBezTo>
                <a:lnTo>
                  <a:pt x="3219450" y="838200"/>
                </a:lnTo>
                <a:cubicBezTo>
                  <a:pt x="3206750" y="819150"/>
                  <a:pt x="3200400" y="793750"/>
                  <a:pt x="3181350" y="781050"/>
                </a:cubicBezTo>
                <a:cubicBezTo>
                  <a:pt x="3143250" y="755650"/>
                  <a:pt x="3102006" y="734428"/>
                  <a:pt x="3067050" y="704850"/>
                </a:cubicBezTo>
                <a:cubicBezTo>
                  <a:pt x="3019062" y="664245"/>
                  <a:pt x="2989925" y="599613"/>
                  <a:pt x="2933700" y="571500"/>
                </a:cubicBezTo>
                <a:cubicBezTo>
                  <a:pt x="2908300" y="558800"/>
                  <a:pt x="2879675" y="551140"/>
                  <a:pt x="2857500" y="533400"/>
                </a:cubicBezTo>
                <a:cubicBezTo>
                  <a:pt x="2815426" y="499740"/>
                  <a:pt x="2781300" y="457200"/>
                  <a:pt x="2743200" y="419100"/>
                </a:cubicBezTo>
                <a:cubicBezTo>
                  <a:pt x="2724150" y="400050"/>
                  <a:pt x="2707603" y="378114"/>
                  <a:pt x="2686050" y="361950"/>
                </a:cubicBezTo>
                <a:cubicBezTo>
                  <a:pt x="2635250" y="323850"/>
                  <a:pt x="2578551" y="292551"/>
                  <a:pt x="2533650" y="247650"/>
                </a:cubicBezTo>
                <a:cubicBezTo>
                  <a:pt x="2514600" y="228600"/>
                  <a:pt x="2498423" y="206159"/>
                  <a:pt x="2476500" y="190500"/>
                </a:cubicBezTo>
                <a:cubicBezTo>
                  <a:pt x="2453392" y="173994"/>
                  <a:pt x="2424651" y="167011"/>
                  <a:pt x="2400300" y="152400"/>
                </a:cubicBezTo>
                <a:cubicBezTo>
                  <a:pt x="2361035" y="128841"/>
                  <a:pt x="2326956" y="96678"/>
                  <a:pt x="2286000" y="76200"/>
                </a:cubicBezTo>
                <a:cubicBezTo>
                  <a:pt x="2260600" y="63500"/>
                  <a:pt x="2236167" y="48647"/>
                  <a:pt x="2209800" y="38100"/>
                </a:cubicBezTo>
                <a:cubicBezTo>
                  <a:pt x="2172512" y="23185"/>
                  <a:pt x="2095500" y="0"/>
                  <a:pt x="2095500" y="0"/>
                </a:cubicBezTo>
                <a:cubicBezTo>
                  <a:pt x="2076450" y="12700"/>
                  <a:pt x="2054539" y="21911"/>
                  <a:pt x="2038350" y="38100"/>
                </a:cubicBezTo>
                <a:cubicBezTo>
                  <a:pt x="2022161" y="54289"/>
                  <a:pt x="2018128" y="80947"/>
                  <a:pt x="2000250" y="95250"/>
                </a:cubicBezTo>
                <a:cubicBezTo>
                  <a:pt x="1984570" y="107794"/>
                  <a:pt x="1961061" y="105320"/>
                  <a:pt x="1943100" y="114300"/>
                </a:cubicBezTo>
                <a:cubicBezTo>
                  <a:pt x="1859855" y="155922"/>
                  <a:pt x="1914617" y="152400"/>
                  <a:pt x="1866900" y="15240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 descr="Poul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8" y="4286248"/>
            <a:ext cx="2376487" cy="2160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sons (7)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285750" y="7072330"/>
            <a:ext cx="6357938" cy="185738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fr-FR" dirty="0" smtClean="0"/>
              <a:t>J’entends la différence </a:t>
            </a:r>
            <a:br>
              <a:rPr lang="fr-FR" dirty="0" smtClean="0"/>
            </a:br>
            <a:r>
              <a:rPr lang="fr-FR" dirty="0" smtClean="0"/>
              <a:t>entre les sons proches : </a:t>
            </a:r>
            <a:br>
              <a:rPr lang="fr-FR" dirty="0" smtClean="0"/>
            </a:br>
            <a:r>
              <a:rPr lang="fr-FR" dirty="0" smtClean="0"/>
              <a:t>f/v, s/ch, s/z, d/t, b/p…</a:t>
            </a:r>
            <a:endParaRPr lang="fr-FR" dirty="0"/>
          </a:p>
        </p:txBody>
      </p:sp>
      <p:sp>
        <p:nvSpPr>
          <p:cNvPr id="7" name="Bulle ronde 6"/>
          <p:cNvSpPr/>
          <p:nvPr/>
        </p:nvSpPr>
        <p:spPr>
          <a:xfrm>
            <a:off x="-3500486" y="91440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Cheval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42" y="4000496"/>
            <a:ext cx="2462214" cy="2431879"/>
          </a:xfrm>
          <a:prstGeom prst="rect">
            <a:avLst/>
          </a:prstGeom>
        </p:spPr>
      </p:pic>
      <p:pic>
        <p:nvPicPr>
          <p:cNvPr id="11" name="Image 10" descr="élépha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8" y="3929058"/>
            <a:ext cx="3238500" cy="2724150"/>
          </a:xfrm>
          <a:prstGeom prst="rect">
            <a:avLst/>
          </a:prstGeom>
        </p:spPr>
      </p:pic>
      <p:sp>
        <p:nvSpPr>
          <p:cNvPr id="12" name="Bulle ronde 11"/>
          <p:cNvSpPr/>
          <p:nvPr/>
        </p:nvSpPr>
        <p:spPr>
          <a:xfrm>
            <a:off x="1357298" y="2071670"/>
            <a:ext cx="1857388" cy="1214446"/>
          </a:xfrm>
          <a:prstGeom prst="wedgeEllipseCallout">
            <a:avLst>
              <a:gd name="adj1" fmla="val -93653"/>
              <a:gd name="adj2" fmla="val -724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dirty="0" smtClean="0">
                <a:solidFill>
                  <a:schemeClr val="tx1"/>
                </a:solidFill>
              </a:rPr>
              <a:t>f ?</a:t>
            </a:r>
            <a:endParaRPr lang="fr-FR" sz="6600" dirty="0">
              <a:solidFill>
                <a:schemeClr val="tx1"/>
              </a:solidFill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648949" y="3814632"/>
            <a:ext cx="2132351" cy="3024318"/>
          </a:xfrm>
          <a:custGeom>
            <a:avLst/>
            <a:gdLst>
              <a:gd name="connsiteX0" fmla="*/ 17801 w 2132351"/>
              <a:gd name="connsiteY0" fmla="*/ 14418 h 3024318"/>
              <a:gd name="connsiteX1" fmla="*/ 94001 w 2132351"/>
              <a:gd name="connsiteY1" fmla="*/ 109668 h 3024318"/>
              <a:gd name="connsiteX2" fmla="*/ 151151 w 2132351"/>
              <a:gd name="connsiteY2" fmla="*/ 204918 h 3024318"/>
              <a:gd name="connsiteX3" fmla="*/ 379751 w 2132351"/>
              <a:gd name="connsiteY3" fmla="*/ 471618 h 3024318"/>
              <a:gd name="connsiteX4" fmla="*/ 475001 w 2132351"/>
              <a:gd name="connsiteY4" fmla="*/ 624018 h 3024318"/>
              <a:gd name="connsiteX5" fmla="*/ 722651 w 2132351"/>
              <a:gd name="connsiteY5" fmla="*/ 871668 h 3024318"/>
              <a:gd name="connsiteX6" fmla="*/ 1008401 w 2132351"/>
              <a:gd name="connsiteY6" fmla="*/ 1252668 h 3024318"/>
              <a:gd name="connsiteX7" fmla="*/ 1084601 w 2132351"/>
              <a:gd name="connsiteY7" fmla="*/ 1347918 h 3024318"/>
              <a:gd name="connsiteX8" fmla="*/ 1179851 w 2132351"/>
              <a:gd name="connsiteY8" fmla="*/ 1443168 h 3024318"/>
              <a:gd name="connsiteX9" fmla="*/ 1313201 w 2132351"/>
              <a:gd name="connsiteY9" fmla="*/ 1633668 h 3024318"/>
              <a:gd name="connsiteX10" fmla="*/ 1389401 w 2132351"/>
              <a:gd name="connsiteY10" fmla="*/ 1709868 h 3024318"/>
              <a:gd name="connsiteX11" fmla="*/ 1427501 w 2132351"/>
              <a:gd name="connsiteY11" fmla="*/ 1786068 h 3024318"/>
              <a:gd name="connsiteX12" fmla="*/ 1503701 w 2132351"/>
              <a:gd name="connsiteY12" fmla="*/ 1843218 h 3024318"/>
              <a:gd name="connsiteX13" fmla="*/ 1560851 w 2132351"/>
              <a:gd name="connsiteY13" fmla="*/ 1919418 h 3024318"/>
              <a:gd name="connsiteX14" fmla="*/ 1618001 w 2132351"/>
              <a:gd name="connsiteY14" fmla="*/ 1976568 h 3024318"/>
              <a:gd name="connsiteX15" fmla="*/ 1694201 w 2132351"/>
              <a:gd name="connsiteY15" fmla="*/ 2090868 h 3024318"/>
              <a:gd name="connsiteX16" fmla="*/ 1789451 w 2132351"/>
              <a:gd name="connsiteY16" fmla="*/ 2300418 h 3024318"/>
              <a:gd name="connsiteX17" fmla="*/ 1846601 w 2132351"/>
              <a:gd name="connsiteY17" fmla="*/ 2376618 h 3024318"/>
              <a:gd name="connsiteX18" fmla="*/ 1903751 w 2132351"/>
              <a:gd name="connsiteY18" fmla="*/ 2509968 h 3024318"/>
              <a:gd name="connsiteX19" fmla="*/ 1979951 w 2132351"/>
              <a:gd name="connsiteY19" fmla="*/ 2700468 h 3024318"/>
              <a:gd name="connsiteX20" fmla="*/ 2018051 w 2132351"/>
              <a:gd name="connsiteY20" fmla="*/ 2757618 h 3024318"/>
              <a:gd name="connsiteX21" fmla="*/ 2056151 w 2132351"/>
              <a:gd name="connsiteY21" fmla="*/ 2871918 h 3024318"/>
              <a:gd name="connsiteX22" fmla="*/ 2094251 w 2132351"/>
              <a:gd name="connsiteY22" fmla="*/ 2929068 h 3024318"/>
              <a:gd name="connsiteX23" fmla="*/ 2113301 w 2132351"/>
              <a:gd name="connsiteY23" fmla="*/ 2986218 h 3024318"/>
              <a:gd name="connsiteX24" fmla="*/ 2132351 w 2132351"/>
              <a:gd name="connsiteY24" fmla="*/ 3024318 h 302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32351" h="3024318">
                <a:moveTo>
                  <a:pt x="17801" y="14418"/>
                </a:moveTo>
                <a:cubicBezTo>
                  <a:pt x="61758" y="146288"/>
                  <a:pt x="0" y="0"/>
                  <a:pt x="94001" y="109668"/>
                </a:cubicBezTo>
                <a:cubicBezTo>
                  <a:pt x="118098" y="137781"/>
                  <a:pt x="128208" y="175857"/>
                  <a:pt x="151151" y="204918"/>
                </a:cubicBezTo>
                <a:cubicBezTo>
                  <a:pt x="223704" y="296819"/>
                  <a:pt x="317694" y="372327"/>
                  <a:pt x="379751" y="471618"/>
                </a:cubicBezTo>
                <a:cubicBezTo>
                  <a:pt x="411501" y="522418"/>
                  <a:pt x="436015" y="578534"/>
                  <a:pt x="475001" y="624018"/>
                </a:cubicBezTo>
                <a:cubicBezTo>
                  <a:pt x="550977" y="712656"/>
                  <a:pt x="660777" y="772670"/>
                  <a:pt x="722651" y="871668"/>
                </a:cubicBezTo>
                <a:cubicBezTo>
                  <a:pt x="875591" y="1116372"/>
                  <a:pt x="771074" y="964486"/>
                  <a:pt x="1008401" y="1252668"/>
                </a:cubicBezTo>
                <a:cubicBezTo>
                  <a:pt x="1034249" y="1284055"/>
                  <a:pt x="1055850" y="1319167"/>
                  <a:pt x="1084601" y="1347918"/>
                </a:cubicBezTo>
                <a:cubicBezTo>
                  <a:pt x="1116351" y="1379668"/>
                  <a:pt x="1150020" y="1409608"/>
                  <a:pt x="1179851" y="1443168"/>
                </a:cubicBezTo>
                <a:cubicBezTo>
                  <a:pt x="1253528" y="1526055"/>
                  <a:pt x="1235177" y="1536138"/>
                  <a:pt x="1313201" y="1633668"/>
                </a:cubicBezTo>
                <a:cubicBezTo>
                  <a:pt x="1335641" y="1661718"/>
                  <a:pt x="1367848" y="1681131"/>
                  <a:pt x="1389401" y="1709868"/>
                </a:cubicBezTo>
                <a:cubicBezTo>
                  <a:pt x="1406440" y="1732586"/>
                  <a:pt x="1409020" y="1764507"/>
                  <a:pt x="1427501" y="1786068"/>
                </a:cubicBezTo>
                <a:cubicBezTo>
                  <a:pt x="1448164" y="1810174"/>
                  <a:pt x="1481250" y="1820767"/>
                  <a:pt x="1503701" y="1843218"/>
                </a:cubicBezTo>
                <a:cubicBezTo>
                  <a:pt x="1526152" y="1865669"/>
                  <a:pt x="1540188" y="1895312"/>
                  <a:pt x="1560851" y="1919418"/>
                </a:cubicBezTo>
                <a:cubicBezTo>
                  <a:pt x="1578384" y="1939873"/>
                  <a:pt x="1601461" y="1955302"/>
                  <a:pt x="1618001" y="1976568"/>
                </a:cubicBezTo>
                <a:cubicBezTo>
                  <a:pt x="1646114" y="2012713"/>
                  <a:pt x="1672274" y="2050669"/>
                  <a:pt x="1694201" y="2090868"/>
                </a:cubicBezTo>
                <a:cubicBezTo>
                  <a:pt x="1847492" y="2371901"/>
                  <a:pt x="1593224" y="1973373"/>
                  <a:pt x="1789451" y="2300418"/>
                </a:cubicBezTo>
                <a:cubicBezTo>
                  <a:pt x="1805786" y="2327643"/>
                  <a:pt x="1827551" y="2351218"/>
                  <a:pt x="1846601" y="2376618"/>
                </a:cubicBezTo>
                <a:cubicBezTo>
                  <a:pt x="1893086" y="2562559"/>
                  <a:pt x="1831992" y="2354491"/>
                  <a:pt x="1903751" y="2509968"/>
                </a:cubicBezTo>
                <a:cubicBezTo>
                  <a:pt x="1932411" y="2572065"/>
                  <a:pt x="1942014" y="2643563"/>
                  <a:pt x="1979951" y="2700468"/>
                </a:cubicBezTo>
                <a:cubicBezTo>
                  <a:pt x="1992651" y="2719518"/>
                  <a:pt x="2008752" y="2736696"/>
                  <a:pt x="2018051" y="2757618"/>
                </a:cubicBezTo>
                <a:cubicBezTo>
                  <a:pt x="2034362" y="2794318"/>
                  <a:pt x="2033874" y="2838502"/>
                  <a:pt x="2056151" y="2871918"/>
                </a:cubicBezTo>
                <a:cubicBezTo>
                  <a:pt x="2068851" y="2890968"/>
                  <a:pt x="2084012" y="2908590"/>
                  <a:pt x="2094251" y="2929068"/>
                </a:cubicBezTo>
                <a:cubicBezTo>
                  <a:pt x="2103231" y="2947029"/>
                  <a:pt x="2105843" y="2967574"/>
                  <a:pt x="2113301" y="2986218"/>
                </a:cubicBezTo>
                <a:cubicBezTo>
                  <a:pt x="2118574" y="2999401"/>
                  <a:pt x="2126001" y="3011618"/>
                  <a:pt x="2132351" y="3024318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/>
          <p:cNvSpPr/>
          <p:nvPr/>
        </p:nvSpPr>
        <p:spPr>
          <a:xfrm>
            <a:off x="548434" y="3867150"/>
            <a:ext cx="2080466" cy="2590800"/>
          </a:xfrm>
          <a:custGeom>
            <a:avLst/>
            <a:gdLst>
              <a:gd name="connsiteX0" fmla="*/ 2080466 w 2080466"/>
              <a:gd name="connsiteY0" fmla="*/ 0 h 2590800"/>
              <a:gd name="connsiteX1" fmla="*/ 1966166 w 2080466"/>
              <a:gd name="connsiteY1" fmla="*/ 38100 h 2590800"/>
              <a:gd name="connsiteX2" fmla="*/ 1889966 w 2080466"/>
              <a:gd name="connsiteY2" fmla="*/ 95250 h 2590800"/>
              <a:gd name="connsiteX3" fmla="*/ 1642316 w 2080466"/>
              <a:gd name="connsiteY3" fmla="*/ 304800 h 2590800"/>
              <a:gd name="connsiteX4" fmla="*/ 1470866 w 2080466"/>
              <a:gd name="connsiteY4" fmla="*/ 438150 h 2590800"/>
              <a:gd name="connsiteX5" fmla="*/ 1299416 w 2080466"/>
              <a:gd name="connsiteY5" fmla="*/ 609600 h 2590800"/>
              <a:gd name="connsiteX6" fmla="*/ 1166066 w 2080466"/>
              <a:gd name="connsiteY6" fmla="*/ 762000 h 2590800"/>
              <a:gd name="connsiteX7" fmla="*/ 899366 w 2080466"/>
              <a:gd name="connsiteY7" fmla="*/ 1009650 h 2590800"/>
              <a:gd name="connsiteX8" fmla="*/ 708866 w 2080466"/>
              <a:gd name="connsiteY8" fmla="*/ 1219200 h 2590800"/>
              <a:gd name="connsiteX9" fmla="*/ 613616 w 2080466"/>
              <a:gd name="connsiteY9" fmla="*/ 1314450 h 2590800"/>
              <a:gd name="connsiteX10" fmla="*/ 461216 w 2080466"/>
              <a:gd name="connsiteY10" fmla="*/ 1581150 h 2590800"/>
              <a:gd name="connsiteX11" fmla="*/ 404066 w 2080466"/>
              <a:gd name="connsiteY11" fmla="*/ 1657350 h 2590800"/>
              <a:gd name="connsiteX12" fmla="*/ 365966 w 2080466"/>
              <a:gd name="connsiteY12" fmla="*/ 1714500 h 2590800"/>
              <a:gd name="connsiteX13" fmla="*/ 346916 w 2080466"/>
              <a:gd name="connsiteY13" fmla="*/ 1771650 h 2590800"/>
              <a:gd name="connsiteX14" fmla="*/ 232616 w 2080466"/>
              <a:gd name="connsiteY14" fmla="*/ 1924050 h 2590800"/>
              <a:gd name="connsiteX15" fmla="*/ 156416 w 2080466"/>
              <a:gd name="connsiteY15" fmla="*/ 2076450 h 2590800"/>
              <a:gd name="connsiteX16" fmla="*/ 137366 w 2080466"/>
              <a:gd name="connsiteY16" fmla="*/ 2152650 h 2590800"/>
              <a:gd name="connsiteX17" fmla="*/ 99266 w 2080466"/>
              <a:gd name="connsiteY17" fmla="*/ 2228850 h 2590800"/>
              <a:gd name="connsiteX18" fmla="*/ 80216 w 2080466"/>
              <a:gd name="connsiteY18" fmla="*/ 2305050 h 2590800"/>
              <a:gd name="connsiteX19" fmla="*/ 61166 w 2080466"/>
              <a:gd name="connsiteY19" fmla="*/ 2362200 h 2590800"/>
              <a:gd name="connsiteX20" fmla="*/ 42116 w 2080466"/>
              <a:gd name="connsiteY20" fmla="*/ 2438400 h 2590800"/>
              <a:gd name="connsiteX21" fmla="*/ 4016 w 2080466"/>
              <a:gd name="connsiteY21" fmla="*/ 259080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80466" h="2590800">
                <a:moveTo>
                  <a:pt x="2080466" y="0"/>
                </a:moveTo>
                <a:cubicBezTo>
                  <a:pt x="2042366" y="12700"/>
                  <a:pt x="2002087" y="20139"/>
                  <a:pt x="1966166" y="38100"/>
                </a:cubicBezTo>
                <a:cubicBezTo>
                  <a:pt x="1937768" y="52299"/>
                  <a:pt x="1914475" y="75066"/>
                  <a:pt x="1889966" y="95250"/>
                </a:cubicBezTo>
                <a:cubicBezTo>
                  <a:pt x="1806492" y="163993"/>
                  <a:pt x="1726009" y="236324"/>
                  <a:pt x="1642316" y="304800"/>
                </a:cubicBezTo>
                <a:cubicBezTo>
                  <a:pt x="1586281" y="350647"/>
                  <a:pt x="1522061" y="386955"/>
                  <a:pt x="1470866" y="438150"/>
                </a:cubicBezTo>
                <a:cubicBezTo>
                  <a:pt x="1413716" y="495300"/>
                  <a:pt x="1354809" y="550745"/>
                  <a:pt x="1299416" y="609600"/>
                </a:cubicBezTo>
                <a:cubicBezTo>
                  <a:pt x="1253153" y="658755"/>
                  <a:pt x="1213797" y="714269"/>
                  <a:pt x="1166066" y="762000"/>
                </a:cubicBezTo>
                <a:cubicBezTo>
                  <a:pt x="1043451" y="884615"/>
                  <a:pt x="1005253" y="884510"/>
                  <a:pt x="899366" y="1009650"/>
                </a:cubicBezTo>
                <a:cubicBezTo>
                  <a:pt x="622704" y="1336614"/>
                  <a:pt x="964213" y="989387"/>
                  <a:pt x="708866" y="1219200"/>
                </a:cubicBezTo>
                <a:cubicBezTo>
                  <a:pt x="675491" y="1249237"/>
                  <a:pt x="640169" y="1278241"/>
                  <a:pt x="613616" y="1314450"/>
                </a:cubicBezTo>
                <a:cubicBezTo>
                  <a:pt x="335692" y="1693437"/>
                  <a:pt x="589577" y="1375772"/>
                  <a:pt x="461216" y="1581150"/>
                </a:cubicBezTo>
                <a:cubicBezTo>
                  <a:pt x="444389" y="1608074"/>
                  <a:pt x="422520" y="1631514"/>
                  <a:pt x="404066" y="1657350"/>
                </a:cubicBezTo>
                <a:cubicBezTo>
                  <a:pt x="390758" y="1675981"/>
                  <a:pt x="376205" y="1694022"/>
                  <a:pt x="365966" y="1714500"/>
                </a:cubicBezTo>
                <a:cubicBezTo>
                  <a:pt x="356986" y="1732461"/>
                  <a:pt x="357697" y="1754709"/>
                  <a:pt x="346916" y="1771650"/>
                </a:cubicBezTo>
                <a:cubicBezTo>
                  <a:pt x="312824" y="1825223"/>
                  <a:pt x="232616" y="1924050"/>
                  <a:pt x="232616" y="1924050"/>
                </a:cubicBezTo>
                <a:cubicBezTo>
                  <a:pt x="185838" y="2111160"/>
                  <a:pt x="253561" y="1882159"/>
                  <a:pt x="156416" y="2076450"/>
                </a:cubicBezTo>
                <a:cubicBezTo>
                  <a:pt x="144707" y="2099868"/>
                  <a:pt x="146559" y="2128135"/>
                  <a:pt x="137366" y="2152650"/>
                </a:cubicBezTo>
                <a:cubicBezTo>
                  <a:pt x="127395" y="2179240"/>
                  <a:pt x="109237" y="2202260"/>
                  <a:pt x="99266" y="2228850"/>
                </a:cubicBezTo>
                <a:cubicBezTo>
                  <a:pt x="90073" y="2253365"/>
                  <a:pt x="87409" y="2279876"/>
                  <a:pt x="80216" y="2305050"/>
                </a:cubicBezTo>
                <a:cubicBezTo>
                  <a:pt x="74699" y="2324358"/>
                  <a:pt x="66683" y="2342892"/>
                  <a:pt x="61166" y="2362200"/>
                </a:cubicBezTo>
                <a:cubicBezTo>
                  <a:pt x="53973" y="2387374"/>
                  <a:pt x="49639" y="2413322"/>
                  <a:pt x="42116" y="2438400"/>
                </a:cubicBezTo>
                <a:cubicBezTo>
                  <a:pt x="0" y="2578787"/>
                  <a:pt x="4016" y="2508100"/>
                  <a:pt x="4016" y="259080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/>
          <p:cNvSpPr/>
          <p:nvPr/>
        </p:nvSpPr>
        <p:spPr>
          <a:xfrm>
            <a:off x="3009900" y="3409950"/>
            <a:ext cx="3530241" cy="3448050"/>
          </a:xfrm>
          <a:custGeom>
            <a:avLst/>
            <a:gdLst>
              <a:gd name="connsiteX0" fmla="*/ 1828800 w 3530241"/>
              <a:gd name="connsiteY0" fmla="*/ 209550 h 3448050"/>
              <a:gd name="connsiteX1" fmla="*/ 1447800 w 3530241"/>
              <a:gd name="connsiteY1" fmla="*/ 228600 h 3448050"/>
              <a:gd name="connsiteX2" fmla="*/ 1371600 w 3530241"/>
              <a:gd name="connsiteY2" fmla="*/ 247650 h 3448050"/>
              <a:gd name="connsiteX3" fmla="*/ 1200150 w 3530241"/>
              <a:gd name="connsiteY3" fmla="*/ 285750 h 3448050"/>
              <a:gd name="connsiteX4" fmla="*/ 1066800 w 3530241"/>
              <a:gd name="connsiteY4" fmla="*/ 304800 h 3448050"/>
              <a:gd name="connsiteX5" fmla="*/ 723900 w 3530241"/>
              <a:gd name="connsiteY5" fmla="*/ 361950 h 3448050"/>
              <a:gd name="connsiteX6" fmla="*/ 590550 w 3530241"/>
              <a:gd name="connsiteY6" fmla="*/ 419100 h 3448050"/>
              <a:gd name="connsiteX7" fmla="*/ 533400 w 3530241"/>
              <a:gd name="connsiteY7" fmla="*/ 457200 h 3448050"/>
              <a:gd name="connsiteX8" fmla="*/ 419100 w 3530241"/>
              <a:gd name="connsiteY8" fmla="*/ 571500 h 3448050"/>
              <a:gd name="connsiteX9" fmla="*/ 400050 w 3530241"/>
              <a:gd name="connsiteY9" fmla="*/ 628650 h 3448050"/>
              <a:gd name="connsiteX10" fmla="*/ 266700 w 3530241"/>
              <a:gd name="connsiteY10" fmla="*/ 723900 h 3448050"/>
              <a:gd name="connsiteX11" fmla="*/ 190500 w 3530241"/>
              <a:gd name="connsiteY11" fmla="*/ 838200 h 3448050"/>
              <a:gd name="connsiteX12" fmla="*/ 152400 w 3530241"/>
              <a:gd name="connsiteY12" fmla="*/ 895350 h 3448050"/>
              <a:gd name="connsiteX13" fmla="*/ 57150 w 3530241"/>
              <a:gd name="connsiteY13" fmla="*/ 1085850 h 3448050"/>
              <a:gd name="connsiteX14" fmla="*/ 0 w 3530241"/>
              <a:gd name="connsiteY14" fmla="*/ 1276350 h 3448050"/>
              <a:gd name="connsiteX15" fmla="*/ 19050 w 3530241"/>
              <a:gd name="connsiteY15" fmla="*/ 1752600 h 3448050"/>
              <a:gd name="connsiteX16" fmla="*/ 57150 w 3530241"/>
              <a:gd name="connsiteY16" fmla="*/ 2019300 h 3448050"/>
              <a:gd name="connsiteX17" fmla="*/ 76200 w 3530241"/>
              <a:gd name="connsiteY17" fmla="*/ 2095500 h 3448050"/>
              <a:gd name="connsiteX18" fmla="*/ 133350 w 3530241"/>
              <a:gd name="connsiteY18" fmla="*/ 2152650 h 3448050"/>
              <a:gd name="connsiteX19" fmla="*/ 152400 w 3530241"/>
              <a:gd name="connsiteY19" fmla="*/ 2838450 h 3448050"/>
              <a:gd name="connsiteX20" fmla="*/ 247650 w 3530241"/>
              <a:gd name="connsiteY20" fmla="*/ 3028950 h 3448050"/>
              <a:gd name="connsiteX21" fmla="*/ 285750 w 3530241"/>
              <a:gd name="connsiteY21" fmla="*/ 3086100 h 3448050"/>
              <a:gd name="connsiteX22" fmla="*/ 323850 w 3530241"/>
              <a:gd name="connsiteY22" fmla="*/ 3143250 h 3448050"/>
              <a:gd name="connsiteX23" fmla="*/ 400050 w 3530241"/>
              <a:gd name="connsiteY23" fmla="*/ 3257550 h 3448050"/>
              <a:gd name="connsiteX24" fmla="*/ 571500 w 3530241"/>
              <a:gd name="connsiteY24" fmla="*/ 3352800 h 3448050"/>
              <a:gd name="connsiteX25" fmla="*/ 819150 w 3530241"/>
              <a:gd name="connsiteY25" fmla="*/ 3409950 h 3448050"/>
              <a:gd name="connsiteX26" fmla="*/ 876300 w 3530241"/>
              <a:gd name="connsiteY26" fmla="*/ 3429000 h 3448050"/>
              <a:gd name="connsiteX27" fmla="*/ 1104900 w 3530241"/>
              <a:gd name="connsiteY27" fmla="*/ 3448050 h 3448050"/>
              <a:gd name="connsiteX28" fmla="*/ 1752600 w 3530241"/>
              <a:gd name="connsiteY28" fmla="*/ 3390900 h 3448050"/>
              <a:gd name="connsiteX29" fmla="*/ 1885950 w 3530241"/>
              <a:gd name="connsiteY29" fmla="*/ 3371850 h 3448050"/>
              <a:gd name="connsiteX30" fmla="*/ 2000250 w 3530241"/>
              <a:gd name="connsiteY30" fmla="*/ 3352800 h 3448050"/>
              <a:gd name="connsiteX31" fmla="*/ 2705100 w 3530241"/>
              <a:gd name="connsiteY31" fmla="*/ 3333750 h 3448050"/>
              <a:gd name="connsiteX32" fmla="*/ 2781300 w 3530241"/>
              <a:gd name="connsiteY32" fmla="*/ 3314700 h 3448050"/>
              <a:gd name="connsiteX33" fmla="*/ 2857500 w 3530241"/>
              <a:gd name="connsiteY33" fmla="*/ 3276600 h 3448050"/>
              <a:gd name="connsiteX34" fmla="*/ 3009900 w 3530241"/>
              <a:gd name="connsiteY34" fmla="*/ 3238500 h 3448050"/>
              <a:gd name="connsiteX35" fmla="*/ 3086100 w 3530241"/>
              <a:gd name="connsiteY35" fmla="*/ 3219450 h 3448050"/>
              <a:gd name="connsiteX36" fmla="*/ 3124200 w 3530241"/>
              <a:gd name="connsiteY36" fmla="*/ 3162300 h 3448050"/>
              <a:gd name="connsiteX37" fmla="*/ 3181350 w 3530241"/>
              <a:gd name="connsiteY37" fmla="*/ 3124200 h 3448050"/>
              <a:gd name="connsiteX38" fmla="*/ 3257550 w 3530241"/>
              <a:gd name="connsiteY38" fmla="*/ 3067050 h 3448050"/>
              <a:gd name="connsiteX39" fmla="*/ 3352800 w 3530241"/>
              <a:gd name="connsiteY39" fmla="*/ 2952750 h 3448050"/>
              <a:gd name="connsiteX40" fmla="*/ 3409950 w 3530241"/>
              <a:gd name="connsiteY40" fmla="*/ 2876550 h 3448050"/>
              <a:gd name="connsiteX41" fmla="*/ 3467100 w 3530241"/>
              <a:gd name="connsiteY41" fmla="*/ 2743200 h 3448050"/>
              <a:gd name="connsiteX42" fmla="*/ 3486150 w 3530241"/>
              <a:gd name="connsiteY42" fmla="*/ 2609850 h 3448050"/>
              <a:gd name="connsiteX43" fmla="*/ 3524250 w 3530241"/>
              <a:gd name="connsiteY43" fmla="*/ 2552700 h 3448050"/>
              <a:gd name="connsiteX44" fmla="*/ 3505200 w 3530241"/>
              <a:gd name="connsiteY44" fmla="*/ 1600200 h 3448050"/>
              <a:gd name="connsiteX45" fmla="*/ 3467100 w 3530241"/>
              <a:gd name="connsiteY45" fmla="*/ 1409700 h 3448050"/>
              <a:gd name="connsiteX46" fmla="*/ 3429000 w 3530241"/>
              <a:gd name="connsiteY46" fmla="*/ 1143000 h 3448050"/>
              <a:gd name="connsiteX47" fmla="*/ 3333750 w 3530241"/>
              <a:gd name="connsiteY47" fmla="*/ 1009650 h 3448050"/>
              <a:gd name="connsiteX48" fmla="*/ 3257550 w 3530241"/>
              <a:gd name="connsiteY48" fmla="*/ 895350 h 3448050"/>
              <a:gd name="connsiteX49" fmla="*/ 3219450 w 3530241"/>
              <a:gd name="connsiteY49" fmla="*/ 838200 h 3448050"/>
              <a:gd name="connsiteX50" fmla="*/ 3181350 w 3530241"/>
              <a:gd name="connsiteY50" fmla="*/ 781050 h 3448050"/>
              <a:gd name="connsiteX51" fmla="*/ 3067050 w 3530241"/>
              <a:gd name="connsiteY51" fmla="*/ 704850 h 3448050"/>
              <a:gd name="connsiteX52" fmla="*/ 2933700 w 3530241"/>
              <a:gd name="connsiteY52" fmla="*/ 571500 h 3448050"/>
              <a:gd name="connsiteX53" fmla="*/ 2857500 w 3530241"/>
              <a:gd name="connsiteY53" fmla="*/ 533400 h 3448050"/>
              <a:gd name="connsiteX54" fmla="*/ 2743200 w 3530241"/>
              <a:gd name="connsiteY54" fmla="*/ 419100 h 3448050"/>
              <a:gd name="connsiteX55" fmla="*/ 2686050 w 3530241"/>
              <a:gd name="connsiteY55" fmla="*/ 361950 h 3448050"/>
              <a:gd name="connsiteX56" fmla="*/ 2533650 w 3530241"/>
              <a:gd name="connsiteY56" fmla="*/ 247650 h 3448050"/>
              <a:gd name="connsiteX57" fmla="*/ 2476500 w 3530241"/>
              <a:gd name="connsiteY57" fmla="*/ 190500 h 3448050"/>
              <a:gd name="connsiteX58" fmla="*/ 2400300 w 3530241"/>
              <a:gd name="connsiteY58" fmla="*/ 152400 h 3448050"/>
              <a:gd name="connsiteX59" fmla="*/ 2286000 w 3530241"/>
              <a:gd name="connsiteY59" fmla="*/ 76200 h 3448050"/>
              <a:gd name="connsiteX60" fmla="*/ 2209800 w 3530241"/>
              <a:gd name="connsiteY60" fmla="*/ 38100 h 3448050"/>
              <a:gd name="connsiteX61" fmla="*/ 2095500 w 3530241"/>
              <a:gd name="connsiteY61" fmla="*/ 0 h 3448050"/>
              <a:gd name="connsiteX62" fmla="*/ 2038350 w 3530241"/>
              <a:gd name="connsiteY62" fmla="*/ 38100 h 3448050"/>
              <a:gd name="connsiteX63" fmla="*/ 2000250 w 3530241"/>
              <a:gd name="connsiteY63" fmla="*/ 95250 h 3448050"/>
              <a:gd name="connsiteX64" fmla="*/ 1943100 w 3530241"/>
              <a:gd name="connsiteY64" fmla="*/ 114300 h 3448050"/>
              <a:gd name="connsiteX65" fmla="*/ 1866900 w 3530241"/>
              <a:gd name="connsiteY65" fmla="*/ 15240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530241" h="3448050">
                <a:moveTo>
                  <a:pt x="1828800" y="209550"/>
                </a:moveTo>
                <a:cubicBezTo>
                  <a:pt x="1701800" y="215900"/>
                  <a:pt x="1574519" y="218040"/>
                  <a:pt x="1447800" y="228600"/>
                </a:cubicBezTo>
                <a:cubicBezTo>
                  <a:pt x="1421709" y="230774"/>
                  <a:pt x="1397111" y="241763"/>
                  <a:pt x="1371600" y="247650"/>
                </a:cubicBezTo>
                <a:cubicBezTo>
                  <a:pt x="1314555" y="260814"/>
                  <a:pt x="1257691" y="274961"/>
                  <a:pt x="1200150" y="285750"/>
                </a:cubicBezTo>
                <a:cubicBezTo>
                  <a:pt x="1156018" y="294025"/>
                  <a:pt x="1111018" y="296997"/>
                  <a:pt x="1066800" y="304800"/>
                </a:cubicBezTo>
                <a:cubicBezTo>
                  <a:pt x="716064" y="366695"/>
                  <a:pt x="1027548" y="323994"/>
                  <a:pt x="723900" y="361950"/>
                </a:cubicBezTo>
                <a:cubicBezTo>
                  <a:pt x="659784" y="383322"/>
                  <a:pt x="656462" y="381436"/>
                  <a:pt x="590550" y="419100"/>
                </a:cubicBezTo>
                <a:cubicBezTo>
                  <a:pt x="570671" y="430459"/>
                  <a:pt x="550512" y="441989"/>
                  <a:pt x="533400" y="457200"/>
                </a:cubicBezTo>
                <a:cubicBezTo>
                  <a:pt x="493128" y="492997"/>
                  <a:pt x="419100" y="571500"/>
                  <a:pt x="419100" y="571500"/>
                </a:cubicBezTo>
                <a:cubicBezTo>
                  <a:pt x="412750" y="590550"/>
                  <a:pt x="412905" y="613224"/>
                  <a:pt x="400050" y="628650"/>
                </a:cubicBezTo>
                <a:cubicBezTo>
                  <a:pt x="385282" y="646372"/>
                  <a:pt x="292760" y="706526"/>
                  <a:pt x="266700" y="723900"/>
                </a:cubicBezTo>
                <a:lnTo>
                  <a:pt x="190500" y="838200"/>
                </a:lnTo>
                <a:cubicBezTo>
                  <a:pt x="177800" y="857250"/>
                  <a:pt x="159640" y="873630"/>
                  <a:pt x="152400" y="895350"/>
                </a:cubicBezTo>
                <a:cubicBezTo>
                  <a:pt x="104260" y="1039771"/>
                  <a:pt x="138397" y="977521"/>
                  <a:pt x="57150" y="1085850"/>
                </a:cubicBezTo>
                <a:cubicBezTo>
                  <a:pt x="10771" y="1224988"/>
                  <a:pt x="28790" y="1161188"/>
                  <a:pt x="0" y="1276350"/>
                </a:cubicBezTo>
                <a:cubicBezTo>
                  <a:pt x="6350" y="1435100"/>
                  <a:pt x="6865" y="1594191"/>
                  <a:pt x="19050" y="1752600"/>
                </a:cubicBezTo>
                <a:cubicBezTo>
                  <a:pt x="25938" y="1842138"/>
                  <a:pt x="35370" y="1932179"/>
                  <a:pt x="57150" y="2019300"/>
                </a:cubicBezTo>
                <a:cubicBezTo>
                  <a:pt x="63500" y="2044700"/>
                  <a:pt x="63210" y="2072768"/>
                  <a:pt x="76200" y="2095500"/>
                </a:cubicBezTo>
                <a:cubicBezTo>
                  <a:pt x="89566" y="2118891"/>
                  <a:pt x="114300" y="2133600"/>
                  <a:pt x="133350" y="2152650"/>
                </a:cubicBezTo>
                <a:cubicBezTo>
                  <a:pt x="84653" y="2444832"/>
                  <a:pt x="103128" y="2280029"/>
                  <a:pt x="152400" y="2838450"/>
                </a:cubicBezTo>
                <a:cubicBezTo>
                  <a:pt x="160067" y="2925340"/>
                  <a:pt x="196259" y="2951864"/>
                  <a:pt x="247650" y="3028950"/>
                </a:cubicBezTo>
                <a:lnTo>
                  <a:pt x="285750" y="3086100"/>
                </a:lnTo>
                <a:cubicBezTo>
                  <a:pt x="298450" y="3105150"/>
                  <a:pt x="316610" y="3121530"/>
                  <a:pt x="323850" y="3143250"/>
                </a:cubicBezTo>
                <a:cubicBezTo>
                  <a:pt x="345510" y="3208231"/>
                  <a:pt x="336629" y="3209984"/>
                  <a:pt x="400050" y="3257550"/>
                </a:cubicBezTo>
                <a:cubicBezTo>
                  <a:pt x="419582" y="3272199"/>
                  <a:pt x="538932" y="3341944"/>
                  <a:pt x="571500" y="3352800"/>
                </a:cubicBezTo>
                <a:cubicBezTo>
                  <a:pt x="713747" y="3400216"/>
                  <a:pt x="698255" y="3379726"/>
                  <a:pt x="819150" y="3409950"/>
                </a:cubicBezTo>
                <a:cubicBezTo>
                  <a:pt x="838631" y="3414820"/>
                  <a:pt x="856396" y="3426346"/>
                  <a:pt x="876300" y="3429000"/>
                </a:cubicBezTo>
                <a:cubicBezTo>
                  <a:pt x="952093" y="3439106"/>
                  <a:pt x="1028700" y="3441700"/>
                  <a:pt x="1104900" y="3448050"/>
                </a:cubicBezTo>
                <a:lnTo>
                  <a:pt x="1752600" y="3390900"/>
                </a:lnTo>
                <a:cubicBezTo>
                  <a:pt x="1797289" y="3386540"/>
                  <a:pt x="1841571" y="3378678"/>
                  <a:pt x="1885950" y="3371850"/>
                </a:cubicBezTo>
                <a:cubicBezTo>
                  <a:pt x="1924126" y="3365977"/>
                  <a:pt x="1961666" y="3354595"/>
                  <a:pt x="2000250" y="3352800"/>
                </a:cubicBezTo>
                <a:cubicBezTo>
                  <a:pt x="2235032" y="3341880"/>
                  <a:pt x="2470150" y="3340100"/>
                  <a:pt x="2705100" y="3333750"/>
                </a:cubicBezTo>
                <a:cubicBezTo>
                  <a:pt x="2730500" y="3327400"/>
                  <a:pt x="2756785" y="3323893"/>
                  <a:pt x="2781300" y="3314700"/>
                </a:cubicBezTo>
                <a:cubicBezTo>
                  <a:pt x="2807890" y="3304729"/>
                  <a:pt x="2830559" y="3285580"/>
                  <a:pt x="2857500" y="3276600"/>
                </a:cubicBezTo>
                <a:cubicBezTo>
                  <a:pt x="2907176" y="3260041"/>
                  <a:pt x="2959100" y="3251200"/>
                  <a:pt x="3009900" y="3238500"/>
                </a:cubicBezTo>
                <a:lnTo>
                  <a:pt x="3086100" y="3219450"/>
                </a:lnTo>
                <a:cubicBezTo>
                  <a:pt x="3098800" y="3200400"/>
                  <a:pt x="3108011" y="3178489"/>
                  <a:pt x="3124200" y="3162300"/>
                </a:cubicBezTo>
                <a:cubicBezTo>
                  <a:pt x="3140389" y="3146111"/>
                  <a:pt x="3162719" y="3137508"/>
                  <a:pt x="3181350" y="3124200"/>
                </a:cubicBezTo>
                <a:cubicBezTo>
                  <a:pt x="3207186" y="3105746"/>
                  <a:pt x="3235099" y="3089501"/>
                  <a:pt x="3257550" y="3067050"/>
                </a:cubicBezTo>
                <a:cubicBezTo>
                  <a:pt x="3292619" y="3031981"/>
                  <a:pt x="3321818" y="2991477"/>
                  <a:pt x="3352800" y="2952750"/>
                </a:cubicBezTo>
                <a:cubicBezTo>
                  <a:pt x="3372634" y="2927957"/>
                  <a:pt x="3393123" y="2903474"/>
                  <a:pt x="3409950" y="2876550"/>
                </a:cubicBezTo>
                <a:cubicBezTo>
                  <a:pt x="3443579" y="2822744"/>
                  <a:pt x="3448581" y="2798756"/>
                  <a:pt x="3467100" y="2743200"/>
                </a:cubicBezTo>
                <a:cubicBezTo>
                  <a:pt x="3473450" y="2698750"/>
                  <a:pt x="3473248" y="2652858"/>
                  <a:pt x="3486150" y="2609850"/>
                </a:cubicBezTo>
                <a:cubicBezTo>
                  <a:pt x="3492729" y="2587920"/>
                  <a:pt x="3523818" y="2575591"/>
                  <a:pt x="3524250" y="2552700"/>
                </a:cubicBezTo>
                <a:cubicBezTo>
                  <a:pt x="3530241" y="2235193"/>
                  <a:pt x="3521058" y="1917367"/>
                  <a:pt x="3505200" y="1600200"/>
                </a:cubicBezTo>
                <a:cubicBezTo>
                  <a:pt x="3501966" y="1535523"/>
                  <a:pt x="3467100" y="1409700"/>
                  <a:pt x="3467100" y="1409700"/>
                </a:cubicBezTo>
                <a:cubicBezTo>
                  <a:pt x="3457310" y="1302006"/>
                  <a:pt x="3467058" y="1231802"/>
                  <a:pt x="3429000" y="1143000"/>
                </a:cubicBezTo>
                <a:cubicBezTo>
                  <a:pt x="3372606" y="1011414"/>
                  <a:pt x="3416906" y="1116565"/>
                  <a:pt x="3333750" y="1009650"/>
                </a:cubicBezTo>
                <a:cubicBezTo>
                  <a:pt x="3305637" y="973505"/>
                  <a:pt x="3282950" y="933450"/>
                  <a:pt x="3257550" y="895350"/>
                </a:cubicBezTo>
                <a:lnTo>
                  <a:pt x="3219450" y="838200"/>
                </a:lnTo>
                <a:cubicBezTo>
                  <a:pt x="3206750" y="819150"/>
                  <a:pt x="3200400" y="793750"/>
                  <a:pt x="3181350" y="781050"/>
                </a:cubicBezTo>
                <a:cubicBezTo>
                  <a:pt x="3143250" y="755650"/>
                  <a:pt x="3102006" y="734428"/>
                  <a:pt x="3067050" y="704850"/>
                </a:cubicBezTo>
                <a:cubicBezTo>
                  <a:pt x="3019062" y="664245"/>
                  <a:pt x="2989925" y="599613"/>
                  <a:pt x="2933700" y="571500"/>
                </a:cubicBezTo>
                <a:cubicBezTo>
                  <a:pt x="2908300" y="558800"/>
                  <a:pt x="2879675" y="551140"/>
                  <a:pt x="2857500" y="533400"/>
                </a:cubicBezTo>
                <a:cubicBezTo>
                  <a:pt x="2815426" y="499740"/>
                  <a:pt x="2781300" y="457200"/>
                  <a:pt x="2743200" y="419100"/>
                </a:cubicBezTo>
                <a:cubicBezTo>
                  <a:pt x="2724150" y="400050"/>
                  <a:pt x="2707603" y="378114"/>
                  <a:pt x="2686050" y="361950"/>
                </a:cubicBezTo>
                <a:cubicBezTo>
                  <a:pt x="2635250" y="323850"/>
                  <a:pt x="2578551" y="292551"/>
                  <a:pt x="2533650" y="247650"/>
                </a:cubicBezTo>
                <a:cubicBezTo>
                  <a:pt x="2514600" y="228600"/>
                  <a:pt x="2498423" y="206159"/>
                  <a:pt x="2476500" y="190500"/>
                </a:cubicBezTo>
                <a:cubicBezTo>
                  <a:pt x="2453392" y="173994"/>
                  <a:pt x="2424651" y="167011"/>
                  <a:pt x="2400300" y="152400"/>
                </a:cubicBezTo>
                <a:cubicBezTo>
                  <a:pt x="2361035" y="128841"/>
                  <a:pt x="2326956" y="96678"/>
                  <a:pt x="2286000" y="76200"/>
                </a:cubicBezTo>
                <a:cubicBezTo>
                  <a:pt x="2260600" y="63500"/>
                  <a:pt x="2236167" y="48647"/>
                  <a:pt x="2209800" y="38100"/>
                </a:cubicBezTo>
                <a:cubicBezTo>
                  <a:pt x="2172512" y="23185"/>
                  <a:pt x="2095500" y="0"/>
                  <a:pt x="2095500" y="0"/>
                </a:cubicBezTo>
                <a:cubicBezTo>
                  <a:pt x="2076450" y="12700"/>
                  <a:pt x="2054539" y="21911"/>
                  <a:pt x="2038350" y="38100"/>
                </a:cubicBezTo>
                <a:cubicBezTo>
                  <a:pt x="2022161" y="54289"/>
                  <a:pt x="2018128" y="80947"/>
                  <a:pt x="2000250" y="95250"/>
                </a:cubicBezTo>
                <a:cubicBezTo>
                  <a:pt x="1984570" y="107794"/>
                  <a:pt x="1961061" y="105320"/>
                  <a:pt x="1943100" y="114300"/>
                </a:cubicBezTo>
                <a:cubicBezTo>
                  <a:pt x="1859855" y="155922"/>
                  <a:pt x="1914617" y="152400"/>
                  <a:pt x="1866900" y="15240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80" y="0"/>
            <a:ext cx="5829300" cy="9144000"/>
          </a:xfrm>
        </p:spPr>
        <p:txBody>
          <a:bodyPr>
            <a:normAutofit/>
          </a:bodyPr>
          <a:lstStyle/>
          <a:p>
            <a:r>
              <a:rPr lang="fr-FR" sz="8800" dirty="0" smtClean="0">
                <a:solidFill>
                  <a:schemeClr val="accent1"/>
                </a:solidFill>
                <a:latin typeface="Arial Rounded MT Bold" pitchFamily="34" charset="0"/>
              </a:rPr>
              <a:t>Former des mots</a:t>
            </a:r>
            <a:endParaRPr lang="fr-FR" sz="8800" dirty="0">
              <a:solidFill>
                <a:schemeClr val="accent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Former des mots (1)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285750" y="7143768"/>
            <a:ext cx="6357938" cy="1785950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fr-FR" sz="3700" dirty="0" smtClean="0"/>
              <a:t>Je retrouve une lettre (avec modèle) parmi deux ou trois lettres différentes.</a:t>
            </a:r>
            <a:endParaRPr lang="fr-FR" sz="3700" dirty="0"/>
          </a:p>
        </p:txBody>
      </p:sp>
      <p:sp>
        <p:nvSpPr>
          <p:cNvPr id="7" name="Bulle ronde 6"/>
          <p:cNvSpPr/>
          <p:nvPr/>
        </p:nvSpPr>
        <p:spPr>
          <a:xfrm>
            <a:off x="-3500486" y="91440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42918" y="2786050"/>
            <a:ext cx="7263527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latin typeface="Baby Blocks" pitchFamily="2" charset="0"/>
              </a:rPr>
              <a:t>C A </a:t>
            </a:r>
          </a:p>
          <a:p>
            <a:r>
              <a:rPr lang="fr-FR" sz="11500" dirty="0" smtClean="0">
                <a:latin typeface="Baby Blocks" pitchFamily="2" charset="0"/>
              </a:rPr>
              <a:t> B </a:t>
            </a:r>
            <a:endParaRPr lang="fr-FR" sz="11500" dirty="0">
              <a:latin typeface="Baby Blocks" pitchFamily="2" charset="0"/>
            </a:endParaRPr>
          </a:p>
        </p:txBody>
      </p:sp>
      <p:sp>
        <p:nvSpPr>
          <p:cNvPr id="8" name="Forme libre 7"/>
          <p:cNvSpPr/>
          <p:nvPr/>
        </p:nvSpPr>
        <p:spPr>
          <a:xfrm>
            <a:off x="4000504" y="2357422"/>
            <a:ext cx="2286000" cy="2412319"/>
          </a:xfrm>
          <a:custGeom>
            <a:avLst/>
            <a:gdLst>
              <a:gd name="connsiteX0" fmla="*/ 933450 w 2286000"/>
              <a:gd name="connsiteY0" fmla="*/ 488269 h 2412319"/>
              <a:gd name="connsiteX1" fmla="*/ 628650 w 2286000"/>
              <a:gd name="connsiteY1" fmla="*/ 507319 h 2412319"/>
              <a:gd name="connsiteX2" fmla="*/ 571500 w 2286000"/>
              <a:gd name="connsiteY2" fmla="*/ 545419 h 2412319"/>
              <a:gd name="connsiteX3" fmla="*/ 457200 w 2286000"/>
              <a:gd name="connsiteY3" fmla="*/ 640669 h 2412319"/>
              <a:gd name="connsiteX4" fmla="*/ 323850 w 2286000"/>
              <a:gd name="connsiteY4" fmla="*/ 774019 h 2412319"/>
              <a:gd name="connsiteX5" fmla="*/ 171450 w 2286000"/>
              <a:gd name="connsiteY5" fmla="*/ 1021669 h 2412319"/>
              <a:gd name="connsiteX6" fmla="*/ 114300 w 2286000"/>
              <a:gd name="connsiteY6" fmla="*/ 1155019 h 2412319"/>
              <a:gd name="connsiteX7" fmla="*/ 57150 w 2286000"/>
              <a:gd name="connsiteY7" fmla="*/ 1269319 h 2412319"/>
              <a:gd name="connsiteX8" fmla="*/ 0 w 2286000"/>
              <a:gd name="connsiteY8" fmla="*/ 1536019 h 2412319"/>
              <a:gd name="connsiteX9" fmla="*/ 38100 w 2286000"/>
              <a:gd name="connsiteY9" fmla="*/ 2031319 h 2412319"/>
              <a:gd name="connsiteX10" fmla="*/ 76200 w 2286000"/>
              <a:gd name="connsiteY10" fmla="*/ 2164669 h 2412319"/>
              <a:gd name="connsiteX11" fmla="*/ 171450 w 2286000"/>
              <a:gd name="connsiteY11" fmla="*/ 2317069 h 2412319"/>
              <a:gd name="connsiteX12" fmla="*/ 228600 w 2286000"/>
              <a:gd name="connsiteY12" fmla="*/ 2355169 h 2412319"/>
              <a:gd name="connsiteX13" fmla="*/ 419100 w 2286000"/>
              <a:gd name="connsiteY13" fmla="*/ 2374219 h 2412319"/>
              <a:gd name="connsiteX14" fmla="*/ 685800 w 2286000"/>
              <a:gd name="connsiteY14" fmla="*/ 2393269 h 2412319"/>
              <a:gd name="connsiteX15" fmla="*/ 990600 w 2286000"/>
              <a:gd name="connsiteY15" fmla="*/ 2412319 h 2412319"/>
              <a:gd name="connsiteX16" fmla="*/ 1752600 w 2286000"/>
              <a:gd name="connsiteY16" fmla="*/ 2393269 h 2412319"/>
              <a:gd name="connsiteX17" fmla="*/ 1809750 w 2286000"/>
              <a:gd name="connsiteY17" fmla="*/ 2355169 h 2412319"/>
              <a:gd name="connsiteX18" fmla="*/ 2000250 w 2286000"/>
              <a:gd name="connsiteY18" fmla="*/ 2259919 h 2412319"/>
              <a:gd name="connsiteX19" fmla="*/ 2190750 w 2286000"/>
              <a:gd name="connsiteY19" fmla="*/ 2050369 h 2412319"/>
              <a:gd name="connsiteX20" fmla="*/ 2228850 w 2286000"/>
              <a:gd name="connsiteY20" fmla="*/ 1974169 h 2412319"/>
              <a:gd name="connsiteX21" fmla="*/ 2247900 w 2286000"/>
              <a:gd name="connsiteY21" fmla="*/ 1878919 h 2412319"/>
              <a:gd name="connsiteX22" fmla="*/ 2266950 w 2286000"/>
              <a:gd name="connsiteY22" fmla="*/ 1821769 h 2412319"/>
              <a:gd name="connsiteX23" fmla="*/ 2286000 w 2286000"/>
              <a:gd name="connsiteY23" fmla="*/ 1574119 h 2412319"/>
              <a:gd name="connsiteX24" fmla="*/ 2266950 w 2286000"/>
              <a:gd name="connsiteY24" fmla="*/ 1193119 h 2412319"/>
              <a:gd name="connsiteX25" fmla="*/ 2247900 w 2286000"/>
              <a:gd name="connsiteY25" fmla="*/ 1135969 h 2412319"/>
              <a:gd name="connsiteX26" fmla="*/ 2209800 w 2286000"/>
              <a:gd name="connsiteY26" fmla="*/ 1078819 h 2412319"/>
              <a:gd name="connsiteX27" fmla="*/ 2171700 w 2286000"/>
              <a:gd name="connsiteY27" fmla="*/ 926419 h 2412319"/>
              <a:gd name="connsiteX28" fmla="*/ 2114550 w 2286000"/>
              <a:gd name="connsiteY28" fmla="*/ 831169 h 2412319"/>
              <a:gd name="connsiteX29" fmla="*/ 2076450 w 2286000"/>
              <a:gd name="connsiteY29" fmla="*/ 735919 h 2412319"/>
              <a:gd name="connsiteX30" fmla="*/ 1962150 w 2286000"/>
              <a:gd name="connsiteY30" fmla="*/ 583519 h 2412319"/>
              <a:gd name="connsiteX31" fmla="*/ 1885950 w 2286000"/>
              <a:gd name="connsiteY31" fmla="*/ 488269 h 2412319"/>
              <a:gd name="connsiteX32" fmla="*/ 1828800 w 2286000"/>
              <a:gd name="connsiteY32" fmla="*/ 450169 h 2412319"/>
              <a:gd name="connsiteX33" fmla="*/ 1695450 w 2286000"/>
              <a:gd name="connsiteY33" fmla="*/ 354919 h 2412319"/>
              <a:gd name="connsiteX34" fmla="*/ 1638300 w 2286000"/>
              <a:gd name="connsiteY34" fmla="*/ 335869 h 2412319"/>
              <a:gd name="connsiteX35" fmla="*/ 1543050 w 2286000"/>
              <a:gd name="connsiteY35" fmla="*/ 297769 h 2412319"/>
              <a:gd name="connsiteX36" fmla="*/ 1447800 w 2286000"/>
              <a:gd name="connsiteY36" fmla="*/ 278719 h 2412319"/>
              <a:gd name="connsiteX37" fmla="*/ 1333500 w 2286000"/>
              <a:gd name="connsiteY37" fmla="*/ 240619 h 2412319"/>
              <a:gd name="connsiteX38" fmla="*/ 571500 w 2286000"/>
              <a:gd name="connsiteY38" fmla="*/ 412069 h 2412319"/>
              <a:gd name="connsiteX39" fmla="*/ 552450 w 2286000"/>
              <a:gd name="connsiteY39" fmla="*/ 564469 h 2412319"/>
              <a:gd name="connsiteX40" fmla="*/ 552450 w 2286000"/>
              <a:gd name="connsiteY40" fmla="*/ 583519 h 241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86000" h="2412319">
                <a:moveTo>
                  <a:pt x="933450" y="488269"/>
                </a:moveTo>
                <a:cubicBezTo>
                  <a:pt x="831850" y="494619"/>
                  <a:pt x="729203" y="491442"/>
                  <a:pt x="628650" y="507319"/>
                </a:cubicBezTo>
                <a:cubicBezTo>
                  <a:pt x="606035" y="510890"/>
                  <a:pt x="589572" y="531363"/>
                  <a:pt x="571500" y="545419"/>
                </a:cubicBezTo>
                <a:cubicBezTo>
                  <a:pt x="532352" y="575867"/>
                  <a:pt x="493643" y="607030"/>
                  <a:pt x="457200" y="640669"/>
                </a:cubicBezTo>
                <a:cubicBezTo>
                  <a:pt x="411009" y="683307"/>
                  <a:pt x="364455" y="726031"/>
                  <a:pt x="323850" y="774019"/>
                </a:cubicBezTo>
                <a:cubicBezTo>
                  <a:pt x="286963" y="817613"/>
                  <a:pt x="194665" y="975239"/>
                  <a:pt x="171450" y="1021669"/>
                </a:cubicBezTo>
                <a:cubicBezTo>
                  <a:pt x="149823" y="1064924"/>
                  <a:pt x="134566" y="1111110"/>
                  <a:pt x="114300" y="1155019"/>
                </a:cubicBezTo>
                <a:cubicBezTo>
                  <a:pt x="96449" y="1193695"/>
                  <a:pt x="72441" y="1229561"/>
                  <a:pt x="57150" y="1269319"/>
                </a:cubicBezTo>
                <a:cubicBezTo>
                  <a:pt x="17031" y="1373628"/>
                  <a:pt x="15568" y="1427046"/>
                  <a:pt x="0" y="1536019"/>
                </a:cubicBezTo>
                <a:cubicBezTo>
                  <a:pt x="12700" y="1701119"/>
                  <a:pt x="18175" y="1866934"/>
                  <a:pt x="38100" y="2031319"/>
                </a:cubicBezTo>
                <a:cubicBezTo>
                  <a:pt x="43663" y="2077212"/>
                  <a:pt x="61581" y="2120813"/>
                  <a:pt x="76200" y="2164669"/>
                </a:cubicBezTo>
                <a:cubicBezTo>
                  <a:pt x="105263" y="2251859"/>
                  <a:pt x="105122" y="2261796"/>
                  <a:pt x="171450" y="2317069"/>
                </a:cubicBezTo>
                <a:cubicBezTo>
                  <a:pt x="189039" y="2331726"/>
                  <a:pt x="206291" y="2350021"/>
                  <a:pt x="228600" y="2355169"/>
                </a:cubicBezTo>
                <a:cubicBezTo>
                  <a:pt x="290782" y="2369519"/>
                  <a:pt x="355504" y="2368919"/>
                  <a:pt x="419100" y="2374219"/>
                </a:cubicBezTo>
                <a:cubicBezTo>
                  <a:pt x="507919" y="2381621"/>
                  <a:pt x="596871" y="2387340"/>
                  <a:pt x="685800" y="2393269"/>
                </a:cubicBezTo>
                <a:lnTo>
                  <a:pt x="990600" y="2412319"/>
                </a:lnTo>
                <a:cubicBezTo>
                  <a:pt x="1244600" y="2405969"/>
                  <a:pt x="1499137" y="2410952"/>
                  <a:pt x="1752600" y="2393269"/>
                </a:cubicBezTo>
                <a:cubicBezTo>
                  <a:pt x="1775440" y="2391676"/>
                  <a:pt x="1789272" y="2365408"/>
                  <a:pt x="1809750" y="2355169"/>
                </a:cubicBezTo>
                <a:cubicBezTo>
                  <a:pt x="1897733" y="2311178"/>
                  <a:pt x="1920771" y="2326152"/>
                  <a:pt x="2000250" y="2259919"/>
                </a:cubicBezTo>
                <a:cubicBezTo>
                  <a:pt x="2056850" y="2212753"/>
                  <a:pt x="2145987" y="2121990"/>
                  <a:pt x="2190750" y="2050369"/>
                </a:cubicBezTo>
                <a:cubicBezTo>
                  <a:pt x="2205801" y="2026287"/>
                  <a:pt x="2216150" y="1999569"/>
                  <a:pt x="2228850" y="1974169"/>
                </a:cubicBezTo>
                <a:cubicBezTo>
                  <a:pt x="2235200" y="1942419"/>
                  <a:pt x="2240047" y="1910331"/>
                  <a:pt x="2247900" y="1878919"/>
                </a:cubicBezTo>
                <a:cubicBezTo>
                  <a:pt x="2252770" y="1859438"/>
                  <a:pt x="2264459" y="1841694"/>
                  <a:pt x="2266950" y="1821769"/>
                </a:cubicBezTo>
                <a:cubicBezTo>
                  <a:pt x="2277219" y="1739614"/>
                  <a:pt x="2279650" y="1656669"/>
                  <a:pt x="2286000" y="1574119"/>
                </a:cubicBezTo>
                <a:cubicBezTo>
                  <a:pt x="2279650" y="1447119"/>
                  <a:pt x="2277966" y="1319800"/>
                  <a:pt x="2266950" y="1193119"/>
                </a:cubicBezTo>
                <a:cubicBezTo>
                  <a:pt x="2265210" y="1173114"/>
                  <a:pt x="2256880" y="1153930"/>
                  <a:pt x="2247900" y="1135969"/>
                </a:cubicBezTo>
                <a:cubicBezTo>
                  <a:pt x="2237661" y="1115491"/>
                  <a:pt x="2222500" y="1097869"/>
                  <a:pt x="2209800" y="1078819"/>
                </a:cubicBezTo>
                <a:cubicBezTo>
                  <a:pt x="2197100" y="1028019"/>
                  <a:pt x="2198641" y="971320"/>
                  <a:pt x="2171700" y="926419"/>
                </a:cubicBezTo>
                <a:cubicBezTo>
                  <a:pt x="2152650" y="894669"/>
                  <a:pt x="2131109" y="864287"/>
                  <a:pt x="2114550" y="831169"/>
                </a:cubicBezTo>
                <a:cubicBezTo>
                  <a:pt x="2099257" y="800583"/>
                  <a:pt x="2094372" y="765042"/>
                  <a:pt x="2076450" y="735919"/>
                </a:cubicBezTo>
                <a:cubicBezTo>
                  <a:pt x="2043170" y="681839"/>
                  <a:pt x="2000867" y="633851"/>
                  <a:pt x="1962150" y="583519"/>
                </a:cubicBezTo>
                <a:cubicBezTo>
                  <a:pt x="1937359" y="551291"/>
                  <a:pt x="1919781" y="510823"/>
                  <a:pt x="1885950" y="488269"/>
                </a:cubicBezTo>
                <a:cubicBezTo>
                  <a:pt x="1866900" y="475569"/>
                  <a:pt x="1847431" y="463477"/>
                  <a:pt x="1828800" y="450169"/>
                </a:cubicBezTo>
                <a:cubicBezTo>
                  <a:pt x="1808666" y="435787"/>
                  <a:pt x="1725380" y="369884"/>
                  <a:pt x="1695450" y="354919"/>
                </a:cubicBezTo>
                <a:cubicBezTo>
                  <a:pt x="1677489" y="345939"/>
                  <a:pt x="1657102" y="342920"/>
                  <a:pt x="1638300" y="335869"/>
                </a:cubicBezTo>
                <a:cubicBezTo>
                  <a:pt x="1606281" y="323862"/>
                  <a:pt x="1575804" y="307595"/>
                  <a:pt x="1543050" y="297769"/>
                </a:cubicBezTo>
                <a:cubicBezTo>
                  <a:pt x="1512037" y="288465"/>
                  <a:pt x="1479038" y="287238"/>
                  <a:pt x="1447800" y="278719"/>
                </a:cubicBezTo>
                <a:cubicBezTo>
                  <a:pt x="1409054" y="268152"/>
                  <a:pt x="1371600" y="253319"/>
                  <a:pt x="1333500" y="240619"/>
                </a:cubicBezTo>
                <a:cubicBezTo>
                  <a:pt x="240045" y="267289"/>
                  <a:pt x="571500" y="0"/>
                  <a:pt x="571500" y="412069"/>
                </a:cubicBezTo>
                <a:cubicBezTo>
                  <a:pt x="571500" y="463264"/>
                  <a:pt x="558104" y="513587"/>
                  <a:pt x="552450" y="564469"/>
                </a:cubicBezTo>
                <a:cubicBezTo>
                  <a:pt x="551749" y="570780"/>
                  <a:pt x="552450" y="577169"/>
                  <a:pt x="552450" y="583519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Former des mots (2)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forme des petits mots (avec un modèle).</a:t>
            </a:r>
            <a:endParaRPr lang="fr-FR" dirty="0"/>
          </a:p>
        </p:txBody>
      </p:sp>
      <p:sp>
        <p:nvSpPr>
          <p:cNvPr id="7" name="Bulle ronde 6"/>
          <p:cNvSpPr/>
          <p:nvPr/>
        </p:nvSpPr>
        <p:spPr>
          <a:xfrm>
            <a:off x="-3500486" y="91440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42918" y="4129817"/>
            <a:ext cx="5445722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7200" dirty="0" smtClean="0">
                <a:latin typeface="Baby Blocks" pitchFamily="2" charset="0"/>
              </a:rPr>
              <a:t>POL</a:t>
            </a:r>
          </a:p>
          <a:p>
            <a:r>
              <a:rPr lang="fr-FR" sz="7200" dirty="0" smtClean="0">
                <a:latin typeface="Baby Blocks" pitchFamily="2" charset="0"/>
              </a:rPr>
              <a:t>			 I</a:t>
            </a:r>
            <a:endParaRPr lang="fr-FR" sz="7200" dirty="0">
              <a:latin typeface="Baby Blocks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143116" y="2285984"/>
            <a:ext cx="2549096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8000" dirty="0" smtClean="0"/>
              <a:t> POLI </a:t>
            </a:r>
            <a:endParaRPr lang="fr-FR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Former des mots (3)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forme mon prénom</a:t>
            </a:r>
            <a:br>
              <a:rPr lang="fr-FR" dirty="0" smtClean="0"/>
            </a:br>
            <a:r>
              <a:rPr lang="fr-FR" dirty="0" smtClean="0"/>
              <a:t>(sans modèle).</a:t>
            </a:r>
            <a:endParaRPr lang="fr-FR" dirty="0"/>
          </a:p>
        </p:txBody>
      </p:sp>
      <p:sp>
        <p:nvSpPr>
          <p:cNvPr id="7" name="Bulle ronde 6"/>
          <p:cNvSpPr/>
          <p:nvPr/>
        </p:nvSpPr>
        <p:spPr>
          <a:xfrm>
            <a:off x="-3500486" y="91440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69294" y="4125582"/>
            <a:ext cx="7660300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8800" dirty="0" smtClean="0">
                <a:latin typeface="Baby Blocks" pitchFamily="2" charset="0"/>
              </a:rPr>
              <a:t>E</a:t>
            </a:r>
            <a:r>
              <a:rPr lang="fr-FR" sz="8800" dirty="0" smtClean="0">
                <a:latin typeface="+mj-lt"/>
              </a:rPr>
              <a:t> </a:t>
            </a:r>
            <a:r>
              <a:rPr lang="fr-FR" sz="8800" dirty="0" smtClean="0">
                <a:latin typeface="Baby Blocks" pitchFamily="2" charset="0"/>
              </a:rPr>
              <a:t>M</a:t>
            </a:r>
            <a:r>
              <a:rPr lang="fr-FR" sz="8800" dirty="0" smtClean="0">
                <a:latin typeface="+mj-lt"/>
              </a:rPr>
              <a:t> </a:t>
            </a:r>
            <a:r>
              <a:rPr lang="fr-FR" sz="8800" dirty="0" smtClean="0">
                <a:latin typeface="Baby Blocks" pitchFamily="2" charset="0"/>
              </a:rPr>
              <a:t>M</a:t>
            </a:r>
            <a:r>
              <a:rPr lang="fr-FR" sz="8800" dirty="0" smtClean="0">
                <a:latin typeface="+mj-lt"/>
              </a:rPr>
              <a:t> </a:t>
            </a:r>
            <a:r>
              <a:rPr lang="fr-FR" sz="8800" dirty="0" smtClean="0">
                <a:latin typeface="Baby Blocks" pitchFamily="2" charset="0"/>
              </a:rPr>
              <a:t>A</a:t>
            </a:r>
            <a:endParaRPr lang="fr-FR" sz="8800" dirty="0">
              <a:latin typeface="Baby Block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Former des mots (4)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forme des phrases </a:t>
            </a:r>
            <a:br>
              <a:rPr lang="fr-FR" dirty="0" smtClean="0"/>
            </a:br>
            <a:r>
              <a:rPr lang="fr-FR" dirty="0" smtClean="0"/>
              <a:t>(avec modèle)</a:t>
            </a:r>
            <a:endParaRPr lang="fr-FR" dirty="0"/>
          </a:p>
        </p:txBody>
      </p:sp>
      <p:sp>
        <p:nvSpPr>
          <p:cNvPr id="7" name="Bulle ronde 6"/>
          <p:cNvSpPr/>
          <p:nvPr/>
        </p:nvSpPr>
        <p:spPr>
          <a:xfrm>
            <a:off x="-3500486" y="91440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28604" y="4071934"/>
            <a:ext cx="6215082" cy="22736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5400" dirty="0" smtClean="0">
                <a:latin typeface="Baby Blocks" pitchFamily="2" charset="0"/>
              </a:rPr>
              <a:t>LE LOUP MANGE</a:t>
            </a:r>
            <a:endParaRPr lang="fr-FR" sz="5400" dirty="0">
              <a:latin typeface="Baby Blocks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12997" y="2285984"/>
            <a:ext cx="5944961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fr-FR" sz="6000" cap="all" dirty="0" smtClean="0"/>
              <a:t> Le loup mange. </a:t>
            </a:r>
            <a:endParaRPr lang="fr-FR" sz="6000" cap="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livres et la lecture (2)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Je sais manipuler un livre (dans le bon sens, soigneusement)</a:t>
            </a:r>
            <a:endParaRPr lang="fr-FR" dirty="0"/>
          </a:p>
        </p:txBody>
      </p:sp>
      <p:pic>
        <p:nvPicPr>
          <p:cNvPr id="5" name="Image 4" descr="Fiche 19 a lir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8" y="1714480"/>
            <a:ext cx="5485124" cy="571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Former des mots (5)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Je forme des syllabes ou des mots très simples (sans modèle).</a:t>
            </a:r>
            <a:endParaRPr lang="fr-FR" dirty="0"/>
          </a:p>
        </p:txBody>
      </p:sp>
      <p:sp>
        <p:nvSpPr>
          <p:cNvPr id="7" name="Bulle ronde 6"/>
          <p:cNvSpPr/>
          <p:nvPr/>
        </p:nvSpPr>
        <p:spPr>
          <a:xfrm>
            <a:off x="-3500486" y="91440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14356" y="2228663"/>
            <a:ext cx="530284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7200" dirty="0" smtClean="0">
                <a:latin typeface="Baby Blocks" pitchFamily="2" charset="0"/>
              </a:rPr>
              <a:t>L</a:t>
            </a:r>
            <a:r>
              <a:rPr lang="fr-FR" sz="7200" dirty="0" smtClean="0">
                <a:latin typeface="+mj-lt"/>
              </a:rPr>
              <a:t> </a:t>
            </a:r>
            <a:r>
              <a:rPr lang="fr-FR" sz="7200" dirty="0" smtClean="0">
                <a:latin typeface="Baby Blocks" pitchFamily="2" charset="0"/>
              </a:rPr>
              <a:t>A</a:t>
            </a:r>
            <a:endParaRPr lang="fr-FR" sz="7200" dirty="0">
              <a:latin typeface="Baby Blocks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000240" y="5643570"/>
            <a:ext cx="2786082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7200" dirty="0" smtClean="0">
                <a:latin typeface="Baby Blocks" pitchFamily="2" charset="0"/>
              </a:rPr>
              <a:t>S</a:t>
            </a:r>
            <a:r>
              <a:rPr lang="fr-FR" sz="7200" dirty="0" smtClean="0">
                <a:latin typeface="+mj-lt"/>
              </a:rPr>
              <a:t> </a:t>
            </a:r>
            <a:r>
              <a:rPr lang="fr-FR" sz="7200" dirty="0" smtClean="0">
                <a:latin typeface="Baby Blocks" pitchFamily="2" charset="0"/>
              </a:rPr>
              <a:t>O</a:t>
            </a:r>
            <a:endParaRPr lang="fr-FR" sz="7200" dirty="0">
              <a:latin typeface="Baby Blocks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714752" y="3500430"/>
            <a:ext cx="2786082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7200" dirty="0" smtClean="0">
                <a:latin typeface="Baby Blocks" pitchFamily="2" charset="0"/>
              </a:rPr>
              <a:t>F</a:t>
            </a:r>
            <a:r>
              <a:rPr lang="fr-FR" sz="7200" dirty="0" smtClean="0">
                <a:latin typeface="+mj-lt"/>
              </a:rPr>
              <a:t> </a:t>
            </a:r>
            <a:r>
              <a:rPr lang="fr-FR" sz="7200" dirty="0" smtClean="0">
                <a:latin typeface="Baby Blocks" pitchFamily="2" charset="0"/>
              </a:rPr>
              <a:t>U</a:t>
            </a:r>
            <a:endParaRPr lang="fr-FR" sz="7200" dirty="0">
              <a:latin typeface="Baby Block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Former des mots (6)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J’accepte d’essayer d’écrire un mot (écriture inventée).</a:t>
            </a:r>
            <a:endParaRPr lang="fr-FR" dirty="0"/>
          </a:p>
        </p:txBody>
      </p:sp>
      <p:sp>
        <p:nvSpPr>
          <p:cNvPr id="7" name="Bulle ronde 6"/>
          <p:cNvSpPr/>
          <p:nvPr/>
        </p:nvSpPr>
        <p:spPr>
          <a:xfrm>
            <a:off x="-3500486" y="91440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Escargo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30" y="2299499"/>
            <a:ext cx="2238375" cy="1915311"/>
          </a:xfrm>
          <a:prstGeom prst="rect">
            <a:avLst/>
          </a:prstGeom>
        </p:spPr>
      </p:pic>
      <p:grpSp>
        <p:nvGrpSpPr>
          <p:cNvPr id="18" name="Groupe 17"/>
          <p:cNvGrpSpPr/>
          <p:nvPr/>
        </p:nvGrpSpPr>
        <p:grpSpPr>
          <a:xfrm>
            <a:off x="785794" y="5072066"/>
            <a:ext cx="5286412" cy="1500198"/>
            <a:chOff x="778798" y="4230094"/>
            <a:chExt cx="4620435" cy="810004"/>
          </a:xfrm>
        </p:grpSpPr>
        <p:sp>
          <p:nvSpPr>
            <p:cNvPr id="11" name="Forme libre 10"/>
            <p:cNvSpPr/>
            <p:nvPr/>
          </p:nvSpPr>
          <p:spPr>
            <a:xfrm>
              <a:off x="778798" y="4264169"/>
              <a:ext cx="549070" cy="689494"/>
            </a:xfrm>
            <a:custGeom>
              <a:avLst/>
              <a:gdLst>
                <a:gd name="connsiteX0" fmla="*/ 525216 w 549070"/>
                <a:gd name="connsiteY0" fmla="*/ 13633 h 689494"/>
                <a:gd name="connsiteX1" fmla="*/ 493411 w 549070"/>
                <a:gd name="connsiteY1" fmla="*/ 5681 h 689494"/>
                <a:gd name="connsiteX2" fmla="*/ 326433 w 549070"/>
                <a:gd name="connsiteY2" fmla="*/ 21584 h 689494"/>
                <a:gd name="connsiteX3" fmla="*/ 302579 w 549070"/>
                <a:gd name="connsiteY3" fmla="*/ 45438 h 689494"/>
                <a:gd name="connsiteX4" fmla="*/ 294628 w 549070"/>
                <a:gd name="connsiteY4" fmla="*/ 69292 h 689494"/>
                <a:gd name="connsiteX5" fmla="*/ 278725 w 549070"/>
                <a:gd name="connsiteY5" fmla="*/ 93146 h 689494"/>
                <a:gd name="connsiteX6" fmla="*/ 270774 w 549070"/>
                <a:gd name="connsiteY6" fmla="*/ 117000 h 689494"/>
                <a:gd name="connsiteX7" fmla="*/ 278725 w 549070"/>
                <a:gd name="connsiteY7" fmla="*/ 156756 h 689494"/>
                <a:gd name="connsiteX8" fmla="*/ 326433 w 549070"/>
                <a:gd name="connsiteY8" fmla="*/ 196513 h 689494"/>
                <a:gd name="connsiteX9" fmla="*/ 358239 w 549070"/>
                <a:gd name="connsiteY9" fmla="*/ 204464 h 689494"/>
                <a:gd name="connsiteX10" fmla="*/ 382092 w 549070"/>
                <a:gd name="connsiteY10" fmla="*/ 220367 h 689494"/>
                <a:gd name="connsiteX11" fmla="*/ 437752 w 549070"/>
                <a:gd name="connsiteY11" fmla="*/ 236269 h 689494"/>
                <a:gd name="connsiteX12" fmla="*/ 485459 w 549070"/>
                <a:gd name="connsiteY12" fmla="*/ 252172 h 689494"/>
                <a:gd name="connsiteX13" fmla="*/ 525216 w 549070"/>
                <a:gd name="connsiteY13" fmla="*/ 299880 h 689494"/>
                <a:gd name="connsiteX14" fmla="*/ 549070 w 549070"/>
                <a:gd name="connsiteY14" fmla="*/ 379393 h 689494"/>
                <a:gd name="connsiteX15" fmla="*/ 541119 w 549070"/>
                <a:gd name="connsiteY15" fmla="*/ 474808 h 689494"/>
                <a:gd name="connsiteX16" fmla="*/ 533167 w 549070"/>
                <a:gd name="connsiteY16" fmla="*/ 498662 h 689494"/>
                <a:gd name="connsiteX17" fmla="*/ 509313 w 549070"/>
                <a:gd name="connsiteY17" fmla="*/ 514565 h 689494"/>
                <a:gd name="connsiteX18" fmla="*/ 485459 w 549070"/>
                <a:gd name="connsiteY18" fmla="*/ 562273 h 689494"/>
                <a:gd name="connsiteX19" fmla="*/ 437752 w 549070"/>
                <a:gd name="connsiteY19" fmla="*/ 609981 h 689494"/>
                <a:gd name="connsiteX20" fmla="*/ 397995 w 549070"/>
                <a:gd name="connsiteY20" fmla="*/ 657688 h 689494"/>
                <a:gd name="connsiteX21" fmla="*/ 342336 w 549070"/>
                <a:gd name="connsiteY21" fmla="*/ 673591 h 689494"/>
                <a:gd name="connsiteX22" fmla="*/ 294628 w 549070"/>
                <a:gd name="connsiteY22" fmla="*/ 689494 h 689494"/>
                <a:gd name="connsiteX23" fmla="*/ 87894 w 549070"/>
                <a:gd name="connsiteY23" fmla="*/ 681542 h 689494"/>
                <a:gd name="connsiteX24" fmla="*/ 64040 w 549070"/>
                <a:gd name="connsiteY24" fmla="*/ 673591 h 689494"/>
                <a:gd name="connsiteX25" fmla="*/ 40186 w 549070"/>
                <a:gd name="connsiteY25" fmla="*/ 657688 h 689494"/>
                <a:gd name="connsiteX26" fmla="*/ 16332 w 549070"/>
                <a:gd name="connsiteY26" fmla="*/ 633834 h 689494"/>
                <a:gd name="connsiteX27" fmla="*/ 16332 w 549070"/>
                <a:gd name="connsiteY27" fmla="*/ 609981 h 68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9070" h="689494">
                  <a:moveTo>
                    <a:pt x="525216" y="13633"/>
                  </a:moveTo>
                  <a:cubicBezTo>
                    <a:pt x="514614" y="10982"/>
                    <a:pt x="504339" y="5681"/>
                    <a:pt x="493411" y="5681"/>
                  </a:cubicBezTo>
                  <a:cubicBezTo>
                    <a:pt x="367170" y="5681"/>
                    <a:pt x="391187" y="0"/>
                    <a:pt x="326433" y="21584"/>
                  </a:cubicBezTo>
                  <a:cubicBezTo>
                    <a:pt x="318482" y="29535"/>
                    <a:pt x="308816" y="36082"/>
                    <a:pt x="302579" y="45438"/>
                  </a:cubicBezTo>
                  <a:cubicBezTo>
                    <a:pt x="297930" y="52412"/>
                    <a:pt x="298376" y="61795"/>
                    <a:pt x="294628" y="69292"/>
                  </a:cubicBezTo>
                  <a:cubicBezTo>
                    <a:pt x="290354" y="77839"/>
                    <a:pt x="284026" y="85195"/>
                    <a:pt x="278725" y="93146"/>
                  </a:cubicBezTo>
                  <a:cubicBezTo>
                    <a:pt x="276075" y="101097"/>
                    <a:pt x="270774" y="108619"/>
                    <a:pt x="270774" y="117000"/>
                  </a:cubicBezTo>
                  <a:cubicBezTo>
                    <a:pt x="270774" y="130514"/>
                    <a:pt x="272681" y="144668"/>
                    <a:pt x="278725" y="156756"/>
                  </a:cubicBezTo>
                  <a:cubicBezTo>
                    <a:pt x="283935" y="167176"/>
                    <a:pt x="314810" y="191532"/>
                    <a:pt x="326433" y="196513"/>
                  </a:cubicBezTo>
                  <a:cubicBezTo>
                    <a:pt x="336478" y="200818"/>
                    <a:pt x="347637" y="201814"/>
                    <a:pt x="358239" y="204464"/>
                  </a:cubicBezTo>
                  <a:cubicBezTo>
                    <a:pt x="366190" y="209765"/>
                    <a:pt x="373545" y="216093"/>
                    <a:pt x="382092" y="220367"/>
                  </a:cubicBezTo>
                  <a:cubicBezTo>
                    <a:pt x="395452" y="227047"/>
                    <a:pt x="425015" y="232448"/>
                    <a:pt x="437752" y="236269"/>
                  </a:cubicBezTo>
                  <a:cubicBezTo>
                    <a:pt x="453808" y="241086"/>
                    <a:pt x="485459" y="252172"/>
                    <a:pt x="485459" y="252172"/>
                  </a:cubicBezTo>
                  <a:cubicBezTo>
                    <a:pt x="500439" y="267152"/>
                    <a:pt x="516360" y="279954"/>
                    <a:pt x="525216" y="299880"/>
                  </a:cubicBezTo>
                  <a:cubicBezTo>
                    <a:pt x="536279" y="324772"/>
                    <a:pt x="542462" y="352958"/>
                    <a:pt x="549070" y="379393"/>
                  </a:cubicBezTo>
                  <a:cubicBezTo>
                    <a:pt x="546420" y="411198"/>
                    <a:pt x="545337" y="443173"/>
                    <a:pt x="541119" y="474808"/>
                  </a:cubicBezTo>
                  <a:cubicBezTo>
                    <a:pt x="540011" y="483116"/>
                    <a:pt x="538403" y="492117"/>
                    <a:pt x="533167" y="498662"/>
                  </a:cubicBezTo>
                  <a:cubicBezTo>
                    <a:pt x="527197" y="506124"/>
                    <a:pt x="517264" y="509264"/>
                    <a:pt x="509313" y="514565"/>
                  </a:cubicBezTo>
                  <a:cubicBezTo>
                    <a:pt x="501945" y="536671"/>
                    <a:pt x="501902" y="543775"/>
                    <a:pt x="485459" y="562273"/>
                  </a:cubicBezTo>
                  <a:cubicBezTo>
                    <a:pt x="470518" y="579082"/>
                    <a:pt x="450227" y="591269"/>
                    <a:pt x="437752" y="609981"/>
                  </a:cubicBezTo>
                  <a:cubicBezTo>
                    <a:pt x="426018" y="627581"/>
                    <a:pt x="416361" y="645444"/>
                    <a:pt x="397995" y="657688"/>
                  </a:cubicBezTo>
                  <a:cubicBezTo>
                    <a:pt x="390704" y="662549"/>
                    <a:pt x="347160" y="672144"/>
                    <a:pt x="342336" y="673591"/>
                  </a:cubicBezTo>
                  <a:cubicBezTo>
                    <a:pt x="326280" y="678408"/>
                    <a:pt x="294628" y="689494"/>
                    <a:pt x="294628" y="689494"/>
                  </a:cubicBezTo>
                  <a:cubicBezTo>
                    <a:pt x="225717" y="686843"/>
                    <a:pt x="156693" y="686287"/>
                    <a:pt x="87894" y="681542"/>
                  </a:cubicBezTo>
                  <a:cubicBezTo>
                    <a:pt x="79532" y="680965"/>
                    <a:pt x="71537" y="677339"/>
                    <a:pt x="64040" y="673591"/>
                  </a:cubicBezTo>
                  <a:cubicBezTo>
                    <a:pt x="55493" y="669317"/>
                    <a:pt x="47527" y="663806"/>
                    <a:pt x="40186" y="657688"/>
                  </a:cubicBezTo>
                  <a:cubicBezTo>
                    <a:pt x="31547" y="650489"/>
                    <a:pt x="24283" y="641785"/>
                    <a:pt x="16332" y="633834"/>
                  </a:cubicBezTo>
                  <a:cubicBezTo>
                    <a:pt x="7543" y="607467"/>
                    <a:pt x="0" y="609981"/>
                    <a:pt x="16332" y="609981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Forme libre 12"/>
            <p:cNvSpPr/>
            <p:nvPr/>
          </p:nvSpPr>
          <p:spPr>
            <a:xfrm>
              <a:off x="1852654" y="4301656"/>
              <a:ext cx="71562" cy="699714"/>
            </a:xfrm>
            <a:custGeom>
              <a:avLst/>
              <a:gdLst>
                <a:gd name="connsiteX0" fmla="*/ 39756 w 71562"/>
                <a:gd name="connsiteY0" fmla="*/ 0 h 699714"/>
                <a:gd name="connsiteX1" fmla="*/ 55659 w 71562"/>
                <a:gd name="connsiteY1" fmla="*/ 23854 h 699714"/>
                <a:gd name="connsiteX2" fmla="*/ 71562 w 71562"/>
                <a:gd name="connsiteY2" fmla="*/ 127221 h 699714"/>
                <a:gd name="connsiteX3" fmla="*/ 63610 w 71562"/>
                <a:gd name="connsiteY3" fmla="*/ 349857 h 699714"/>
                <a:gd name="connsiteX4" fmla="*/ 55659 w 71562"/>
                <a:gd name="connsiteY4" fmla="*/ 381662 h 699714"/>
                <a:gd name="connsiteX5" fmla="*/ 47708 w 71562"/>
                <a:gd name="connsiteY5" fmla="*/ 421419 h 699714"/>
                <a:gd name="connsiteX6" fmla="*/ 31805 w 71562"/>
                <a:gd name="connsiteY6" fmla="*/ 596347 h 699714"/>
                <a:gd name="connsiteX7" fmla="*/ 23854 w 71562"/>
                <a:gd name="connsiteY7" fmla="*/ 620201 h 699714"/>
                <a:gd name="connsiteX8" fmla="*/ 15903 w 71562"/>
                <a:gd name="connsiteY8" fmla="*/ 652007 h 699714"/>
                <a:gd name="connsiteX9" fmla="*/ 0 w 71562"/>
                <a:gd name="connsiteY9" fmla="*/ 699714 h 69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562" h="699714">
                  <a:moveTo>
                    <a:pt x="39756" y="0"/>
                  </a:moveTo>
                  <a:cubicBezTo>
                    <a:pt x="45057" y="7951"/>
                    <a:pt x="51895" y="15070"/>
                    <a:pt x="55659" y="23854"/>
                  </a:cubicBezTo>
                  <a:cubicBezTo>
                    <a:pt x="65987" y="47953"/>
                    <a:pt x="69966" y="112861"/>
                    <a:pt x="71562" y="127221"/>
                  </a:cubicBezTo>
                  <a:cubicBezTo>
                    <a:pt x="68911" y="201433"/>
                    <a:pt x="68242" y="275742"/>
                    <a:pt x="63610" y="349857"/>
                  </a:cubicBezTo>
                  <a:cubicBezTo>
                    <a:pt x="62928" y="360764"/>
                    <a:pt x="58030" y="370994"/>
                    <a:pt x="55659" y="381662"/>
                  </a:cubicBezTo>
                  <a:cubicBezTo>
                    <a:pt x="52727" y="394855"/>
                    <a:pt x="50358" y="408167"/>
                    <a:pt x="47708" y="421419"/>
                  </a:cubicBezTo>
                  <a:cubicBezTo>
                    <a:pt x="42096" y="522424"/>
                    <a:pt x="50670" y="530316"/>
                    <a:pt x="31805" y="596347"/>
                  </a:cubicBezTo>
                  <a:cubicBezTo>
                    <a:pt x="29503" y="604406"/>
                    <a:pt x="26156" y="612142"/>
                    <a:pt x="23854" y="620201"/>
                  </a:cubicBezTo>
                  <a:cubicBezTo>
                    <a:pt x="20852" y="630709"/>
                    <a:pt x="19043" y="641540"/>
                    <a:pt x="15903" y="652007"/>
                  </a:cubicBezTo>
                  <a:cubicBezTo>
                    <a:pt x="11086" y="668063"/>
                    <a:pt x="0" y="699714"/>
                    <a:pt x="0" y="699714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orme libre 13"/>
            <p:cNvSpPr/>
            <p:nvPr/>
          </p:nvSpPr>
          <p:spPr>
            <a:xfrm>
              <a:off x="1854610" y="4309607"/>
              <a:ext cx="451268" cy="647236"/>
            </a:xfrm>
            <a:custGeom>
              <a:avLst/>
              <a:gdLst>
                <a:gd name="connsiteX0" fmla="*/ 443317 w 451268"/>
                <a:gd name="connsiteY0" fmla="*/ 0 h 647236"/>
                <a:gd name="connsiteX1" fmla="*/ 395609 w 451268"/>
                <a:gd name="connsiteY1" fmla="*/ 47708 h 647236"/>
                <a:gd name="connsiteX2" fmla="*/ 371755 w 451268"/>
                <a:gd name="connsiteY2" fmla="*/ 71562 h 647236"/>
                <a:gd name="connsiteX3" fmla="*/ 339950 w 451268"/>
                <a:gd name="connsiteY3" fmla="*/ 111318 h 647236"/>
                <a:gd name="connsiteX4" fmla="*/ 300193 w 451268"/>
                <a:gd name="connsiteY4" fmla="*/ 151075 h 647236"/>
                <a:gd name="connsiteX5" fmla="*/ 268388 w 451268"/>
                <a:gd name="connsiteY5" fmla="*/ 190831 h 647236"/>
                <a:gd name="connsiteX6" fmla="*/ 212729 w 451268"/>
                <a:gd name="connsiteY6" fmla="*/ 246490 h 647236"/>
                <a:gd name="connsiteX7" fmla="*/ 172973 w 451268"/>
                <a:gd name="connsiteY7" fmla="*/ 286247 h 647236"/>
                <a:gd name="connsiteX8" fmla="*/ 149119 w 451268"/>
                <a:gd name="connsiteY8" fmla="*/ 318052 h 647236"/>
                <a:gd name="connsiteX9" fmla="*/ 133216 w 451268"/>
                <a:gd name="connsiteY9" fmla="*/ 349857 h 647236"/>
                <a:gd name="connsiteX10" fmla="*/ 101411 w 451268"/>
                <a:gd name="connsiteY10" fmla="*/ 373711 h 647236"/>
                <a:gd name="connsiteX11" fmla="*/ 61654 w 451268"/>
                <a:gd name="connsiteY11" fmla="*/ 421419 h 647236"/>
                <a:gd name="connsiteX12" fmla="*/ 13947 w 451268"/>
                <a:gd name="connsiteY12" fmla="*/ 437322 h 647236"/>
                <a:gd name="connsiteX13" fmla="*/ 37800 w 451268"/>
                <a:gd name="connsiteY13" fmla="*/ 421419 h 647236"/>
                <a:gd name="connsiteX14" fmla="*/ 125265 w 451268"/>
                <a:gd name="connsiteY14" fmla="*/ 429370 h 647236"/>
                <a:gd name="connsiteX15" fmla="*/ 212729 w 451268"/>
                <a:gd name="connsiteY15" fmla="*/ 469127 h 647236"/>
                <a:gd name="connsiteX16" fmla="*/ 236583 w 451268"/>
                <a:gd name="connsiteY16" fmla="*/ 477078 h 647236"/>
                <a:gd name="connsiteX17" fmla="*/ 308145 w 451268"/>
                <a:gd name="connsiteY17" fmla="*/ 524786 h 647236"/>
                <a:gd name="connsiteX18" fmla="*/ 355853 w 451268"/>
                <a:gd name="connsiteY18" fmla="*/ 556591 h 647236"/>
                <a:gd name="connsiteX19" fmla="*/ 411512 w 451268"/>
                <a:gd name="connsiteY19" fmla="*/ 596348 h 647236"/>
                <a:gd name="connsiteX20" fmla="*/ 435366 w 451268"/>
                <a:gd name="connsiteY20" fmla="*/ 644056 h 647236"/>
                <a:gd name="connsiteX21" fmla="*/ 451268 w 451268"/>
                <a:gd name="connsiteY21" fmla="*/ 644056 h 647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1268" h="647236">
                  <a:moveTo>
                    <a:pt x="443317" y="0"/>
                  </a:moveTo>
                  <a:lnTo>
                    <a:pt x="395609" y="47708"/>
                  </a:lnTo>
                  <a:cubicBezTo>
                    <a:pt x="387658" y="55659"/>
                    <a:pt x="378780" y="62781"/>
                    <a:pt x="371755" y="71562"/>
                  </a:cubicBezTo>
                  <a:cubicBezTo>
                    <a:pt x="361153" y="84814"/>
                    <a:pt x="351303" y="98704"/>
                    <a:pt x="339950" y="111318"/>
                  </a:cubicBezTo>
                  <a:cubicBezTo>
                    <a:pt x="327412" y="125249"/>
                    <a:pt x="312731" y="137144"/>
                    <a:pt x="300193" y="151075"/>
                  </a:cubicBezTo>
                  <a:cubicBezTo>
                    <a:pt x="288840" y="163689"/>
                    <a:pt x="279856" y="178321"/>
                    <a:pt x="268388" y="190831"/>
                  </a:cubicBezTo>
                  <a:cubicBezTo>
                    <a:pt x="250658" y="210172"/>
                    <a:pt x="231282" y="227937"/>
                    <a:pt x="212729" y="246490"/>
                  </a:cubicBezTo>
                  <a:cubicBezTo>
                    <a:pt x="199477" y="259742"/>
                    <a:pt x="184218" y="271254"/>
                    <a:pt x="172973" y="286247"/>
                  </a:cubicBezTo>
                  <a:cubicBezTo>
                    <a:pt x="165022" y="296849"/>
                    <a:pt x="156143" y="306814"/>
                    <a:pt x="149119" y="318052"/>
                  </a:cubicBezTo>
                  <a:cubicBezTo>
                    <a:pt x="142837" y="328103"/>
                    <a:pt x="140930" y="340857"/>
                    <a:pt x="133216" y="349857"/>
                  </a:cubicBezTo>
                  <a:cubicBezTo>
                    <a:pt x="124592" y="359919"/>
                    <a:pt x="112013" y="365760"/>
                    <a:pt x="101411" y="373711"/>
                  </a:cubicBezTo>
                  <a:cubicBezTo>
                    <a:pt x="91705" y="402831"/>
                    <a:pt x="96315" y="404088"/>
                    <a:pt x="61654" y="421419"/>
                  </a:cubicBezTo>
                  <a:cubicBezTo>
                    <a:pt x="46661" y="428916"/>
                    <a:pt x="0" y="446621"/>
                    <a:pt x="13947" y="437322"/>
                  </a:cubicBezTo>
                  <a:lnTo>
                    <a:pt x="37800" y="421419"/>
                  </a:lnTo>
                  <a:cubicBezTo>
                    <a:pt x="66955" y="424069"/>
                    <a:pt x="96284" y="425230"/>
                    <a:pt x="125265" y="429370"/>
                  </a:cubicBezTo>
                  <a:cubicBezTo>
                    <a:pt x="147256" y="432512"/>
                    <a:pt x="210499" y="468384"/>
                    <a:pt x="212729" y="469127"/>
                  </a:cubicBezTo>
                  <a:lnTo>
                    <a:pt x="236583" y="477078"/>
                  </a:lnTo>
                  <a:lnTo>
                    <a:pt x="308145" y="524786"/>
                  </a:lnTo>
                  <a:cubicBezTo>
                    <a:pt x="308152" y="524791"/>
                    <a:pt x="355845" y="556587"/>
                    <a:pt x="355853" y="556591"/>
                  </a:cubicBezTo>
                  <a:cubicBezTo>
                    <a:pt x="397716" y="577523"/>
                    <a:pt x="379277" y="564113"/>
                    <a:pt x="411512" y="596348"/>
                  </a:cubicBezTo>
                  <a:cubicBezTo>
                    <a:pt x="416477" y="611244"/>
                    <a:pt x="421664" y="633779"/>
                    <a:pt x="435366" y="644056"/>
                  </a:cubicBezTo>
                  <a:cubicBezTo>
                    <a:pt x="439607" y="647236"/>
                    <a:pt x="445967" y="644056"/>
                    <a:pt x="451268" y="644056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Forme libre 14"/>
            <p:cNvSpPr/>
            <p:nvPr/>
          </p:nvSpPr>
          <p:spPr>
            <a:xfrm>
              <a:off x="2560583" y="4317558"/>
              <a:ext cx="731257" cy="657386"/>
            </a:xfrm>
            <a:custGeom>
              <a:avLst/>
              <a:gdLst>
                <a:gd name="connsiteX0" fmla="*/ 95153 w 731257"/>
                <a:gd name="connsiteY0" fmla="*/ 0 h 657386"/>
                <a:gd name="connsiteX1" fmla="*/ 87201 w 731257"/>
                <a:gd name="connsiteY1" fmla="*/ 357809 h 657386"/>
                <a:gd name="connsiteX2" fmla="*/ 79250 w 731257"/>
                <a:gd name="connsiteY2" fmla="*/ 612251 h 657386"/>
                <a:gd name="connsiteX3" fmla="*/ 87201 w 731257"/>
                <a:gd name="connsiteY3" fmla="*/ 477079 h 657386"/>
                <a:gd name="connsiteX4" fmla="*/ 103104 w 731257"/>
                <a:gd name="connsiteY4" fmla="*/ 389614 h 657386"/>
                <a:gd name="connsiteX5" fmla="*/ 111055 w 731257"/>
                <a:gd name="connsiteY5" fmla="*/ 341906 h 657386"/>
                <a:gd name="connsiteX6" fmla="*/ 126958 w 731257"/>
                <a:gd name="connsiteY6" fmla="*/ 262393 h 657386"/>
                <a:gd name="connsiteX7" fmla="*/ 134909 w 731257"/>
                <a:gd name="connsiteY7" fmla="*/ 174929 h 657386"/>
                <a:gd name="connsiteX8" fmla="*/ 142860 w 731257"/>
                <a:gd name="connsiteY8" fmla="*/ 63611 h 657386"/>
                <a:gd name="connsiteX9" fmla="*/ 206471 w 731257"/>
                <a:gd name="connsiteY9" fmla="*/ 23854 h 657386"/>
                <a:gd name="connsiteX10" fmla="*/ 230325 w 731257"/>
                <a:gd name="connsiteY10" fmla="*/ 15903 h 657386"/>
                <a:gd name="connsiteX11" fmla="*/ 349594 w 731257"/>
                <a:gd name="connsiteY11" fmla="*/ 23854 h 657386"/>
                <a:gd name="connsiteX12" fmla="*/ 365497 w 731257"/>
                <a:gd name="connsiteY12" fmla="*/ 71562 h 657386"/>
                <a:gd name="connsiteX13" fmla="*/ 357546 w 731257"/>
                <a:gd name="connsiteY13" fmla="*/ 127221 h 657386"/>
                <a:gd name="connsiteX14" fmla="*/ 349594 w 731257"/>
                <a:gd name="connsiteY14" fmla="*/ 151075 h 657386"/>
                <a:gd name="connsiteX15" fmla="*/ 301887 w 731257"/>
                <a:gd name="connsiteY15" fmla="*/ 182880 h 657386"/>
                <a:gd name="connsiteX16" fmla="*/ 278033 w 731257"/>
                <a:gd name="connsiteY16" fmla="*/ 206734 h 657386"/>
                <a:gd name="connsiteX17" fmla="*/ 246227 w 731257"/>
                <a:gd name="connsiteY17" fmla="*/ 214685 h 657386"/>
                <a:gd name="connsiteX18" fmla="*/ 182617 w 731257"/>
                <a:gd name="connsiteY18" fmla="*/ 238539 h 657386"/>
                <a:gd name="connsiteX19" fmla="*/ 103104 w 731257"/>
                <a:gd name="connsiteY19" fmla="*/ 262393 h 657386"/>
                <a:gd name="connsiteX20" fmla="*/ 63347 w 731257"/>
                <a:gd name="connsiteY20" fmla="*/ 278296 h 657386"/>
                <a:gd name="connsiteX21" fmla="*/ 15640 w 731257"/>
                <a:gd name="connsiteY21" fmla="*/ 286247 h 657386"/>
                <a:gd name="connsiteX22" fmla="*/ 47445 w 731257"/>
                <a:gd name="connsiteY22" fmla="*/ 278296 h 657386"/>
                <a:gd name="connsiteX23" fmla="*/ 150812 w 731257"/>
                <a:gd name="connsiteY23" fmla="*/ 286247 h 657386"/>
                <a:gd name="connsiteX24" fmla="*/ 174666 w 731257"/>
                <a:gd name="connsiteY24" fmla="*/ 294199 h 657386"/>
                <a:gd name="connsiteX25" fmla="*/ 206471 w 731257"/>
                <a:gd name="connsiteY25" fmla="*/ 302150 h 657386"/>
                <a:gd name="connsiteX26" fmla="*/ 238276 w 731257"/>
                <a:gd name="connsiteY26" fmla="*/ 318052 h 657386"/>
                <a:gd name="connsiteX27" fmla="*/ 301887 w 731257"/>
                <a:gd name="connsiteY27" fmla="*/ 341906 h 657386"/>
                <a:gd name="connsiteX28" fmla="*/ 365497 w 731257"/>
                <a:gd name="connsiteY28" fmla="*/ 365760 h 657386"/>
                <a:gd name="connsiteX29" fmla="*/ 389351 w 731257"/>
                <a:gd name="connsiteY29" fmla="*/ 381663 h 657386"/>
                <a:gd name="connsiteX30" fmla="*/ 429107 w 731257"/>
                <a:gd name="connsiteY30" fmla="*/ 405517 h 657386"/>
                <a:gd name="connsiteX31" fmla="*/ 484767 w 731257"/>
                <a:gd name="connsiteY31" fmla="*/ 445273 h 657386"/>
                <a:gd name="connsiteX32" fmla="*/ 508620 w 731257"/>
                <a:gd name="connsiteY32" fmla="*/ 469127 h 657386"/>
                <a:gd name="connsiteX33" fmla="*/ 540426 w 731257"/>
                <a:gd name="connsiteY33" fmla="*/ 477079 h 657386"/>
                <a:gd name="connsiteX34" fmla="*/ 596085 w 731257"/>
                <a:gd name="connsiteY34" fmla="*/ 516835 h 657386"/>
                <a:gd name="connsiteX35" fmla="*/ 619939 w 731257"/>
                <a:gd name="connsiteY35" fmla="*/ 532738 h 657386"/>
                <a:gd name="connsiteX36" fmla="*/ 659695 w 731257"/>
                <a:gd name="connsiteY36" fmla="*/ 580445 h 657386"/>
                <a:gd name="connsiteX37" fmla="*/ 707403 w 731257"/>
                <a:gd name="connsiteY37" fmla="*/ 604299 h 657386"/>
                <a:gd name="connsiteX38" fmla="*/ 731257 w 731257"/>
                <a:gd name="connsiteY38" fmla="*/ 628153 h 657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31257" h="657386">
                  <a:moveTo>
                    <a:pt x="95153" y="0"/>
                  </a:moveTo>
                  <a:cubicBezTo>
                    <a:pt x="92502" y="119270"/>
                    <a:pt x="90299" y="238550"/>
                    <a:pt x="87201" y="357809"/>
                  </a:cubicBezTo>
                  <a:cubicBezTo>
                    <a:pt x="84998" y="442636"/>
                    <a:pt x="79250" y="527396"/>
                    <a:pt x="79250" y="612251"/>
                  </a:cubicBezTo>
                  <a:cubicBezTo>
                    <a:pt x="79250" y="657386"/>
                    <a:pt x="83291" y="522045"/>
                    <a:pt x="87201" y="477079"/>
                  </a:cubicBezTo>
                  <a:cubicBezTo>
                    <a:pt x="89152" y="454638"/>
                    <a:pt x="98884" y="412824"/>
                    <a:pt x="103104" y="389614"/>
                  </a:cubicBezTo>
                  <a:cubicBezTo>
                    <a:pt x="105988" y="373752"/>
                    <a:pt x="108084" y="357752"/>
                    <a:pt x="111055" y="341906"/>
                  </a:cubicBezTo>
                  <a:cubicBezTo>
                    <a:pt x="116036" y="315340"/>
                    <a:pt x="126958" y="262393"/>
                    <a:pt x="126958" y="262393"/>
                  </a:cubicBezTo>
                  <a:cubicBezTo>
                    <a:pt x="129608" y="233238"/>
                    <a:pt x="132575" y="204111"/>
                    <a:pt x="134909" y="174929"/>
                  </a:cubicBezTo>
                  <a:cubicBezTo>
                    <a:pt x="137875" y="137847"/>
                    <a:pt x="136395" y="100245"/>
                    <a:pt x="142860" y="63611"/>
                  </a:cubicBezTo>
                  <a:cubicBezTo>
                    <a:pt x="148373" y="32373"/>
                    <a:pt x="184233" y="31267"/>
                    <a:pt x="206471" y="23854"/>
                  </a:cubicBezTo>
                  <a:lnTo>
                    <a:pt x="230325" y="15903"/>
                  </a:lnTo>
                  <a:cubicBezTo>
                    <a:pt x="270081" y="18553"/>
                    <a:pt x="312751" y="8683"/>
                    <a:pt x="349594" y="23854"/>
                  </a:cubicBezTo>
                  <a:cubicBezTo>
                    <a:pt x="365094" y="30236"/>
                    <a:pt x="365497" y="71562"/>
                    <a:pt x="365497" y="71562"/>
                  </a:cubicBezTo>
                  <a:cubicBezTo>
                    <a:pt x="362847" y="90115"/>
                    <a:pt x="361222" y="108844"/>
                    <a:pt x="357546" y="127221"/>
                  </a:cubicBezTo>
                  <a:cubicBezTo>
                    <a:pt x="355902" y="135440"/>
                    <a:pt x="355521" y="145148"/>
                    <a:pt x="349594" y="151075"/>
                  </a:cubicBezTo>
                  <a:cubicBezTo>
                    <a:pt x="336080" y="164589"/>
                    <a:pt x="315401" y="169366"/>
                    <a:pt x="301887" y="182880"/>
                  </a:cubicBezTo>
                  <a:cubicBezTo>
                    <a:pt x="293936" y="190831"/>
                    <a:pt x="287796" y="201155"/>
                    <a:pt x="278033" y="206734"/>
                  </a:cubicBezTo>
                  <a:cubicBezTo>
                    <a:pt x="268545" y="212156"/>
                    <a:pt x="256829" y="212035"/>
                    <a:pt x="246227" y="214685"/>
                  </a:cubicBezTo>
                  <a:cubicBezTo>
                    <a:pt x="197235" y="247348"/>
                    <a:pt x="251395" y="215613"/>
                    <a:pt x="182617" y="238539"/>
                  </a:cubicBezTo>
                  <a:cubicBezTo>
                    <a:pt x="90165" y="269356"/>
                    <a:pt x="225380" y="242015"/>
                    <a:pt x="103104" y="262393"/>
                  </a:cubicBezTo>
                  <a:cubicBezTo>
                    <a:pt x="89852" y="267694"/>
                    <a:pt x="77117" y="274540"/>
                    <a:pt x="63347" y="278296"/>
                  </a:cubicBezTo>
                  <a:cubicBezTo>
                    <a:pt x="47793" y="282538"/>
                    <a:pt x="0" y="290157"/>
                    <a:pt x="15640" y="286247"/>
                  </a:cubicBezTo>
                  <a:lnTo>
                    <a:pt x="47445" y="278296"/>
                  </a:lnTo>
                  <a:cubicBezTo>
                    <a:pt x="81901" y="280946"/>
                    <a:pt x="116521" y="281961"/>
                    <a:pt x="150812" y="286247"/>
                  </a:cubicBezTo>
                  <a:cubicBezTo>
                    <a:pt x="159129" y="287287"/>
                    <a:pt x="166607" y="291896"/>
                    <a:pt x="174666" y="294199"/>
                  </a:cubicBezTo>
                  <a:cubicBezTo>
                    <a:pt x="185173" y="297201"/>
                    <a:pt x="196239" y="298313"/>
                    <a:pt x="206471" y="302150"/>
                  </a:cubicBezTo>
                  <a:cubicBezTo>
                    <a:pt x="217569" y="306312"/>
                    <a:pt x="227445" y="313238"/>
                    <a:pt x="238276" y="318052"/>
                  </a:cubicBezTo>
                  <a:cubicBezTo>
                    <a:pt x="266805" y="330731"/>
                    <a:pt x="275655" y="333162"/>
                    <a:pt x="301887" y="341906"/>
                  </a:cubicBezTo>
                  <a:cubicBezTo>
                    <a:pt x="357825" y="379200"/>
                    <a:pt x="286896" y="336285"/>
                    <a:pt x="365497" y="365760"/>
                  </a:cubicBezTo>
                  <a:cubicBezTo>
                    <a:pt x="374445" y="369115"/>
                    <a:pt x="381247" y="376598"/>
                    <a:pt x="389351" y="381663"/>
                  </a:cubicBezTo>
                  <a:cubicBezTo>
                    <a:pt x="402456" y="389854"/>
                    <a:pt x="416248" y="396944"/>
                    <a:pt x="429107" y="405517"/>
                  </a:cubicBezTo>
                  <a:cubicBezTo>
                    <a:pt x="448078" y="418164"/>
                    <a:pt x="466963" y="431030"/>
                    <a:pt x="484767" y="445273"/>
                  </a:cubicBezTo>
                  <a:cubicBezTo>
                    <a:pt x="493548" y="452297"/>
                    <a:pt x="498857" y="463548"/>
                    <a:pt x="508620" y="469127"/>
                  </a:cubicBezTo>
                  <a:cubicBezTo>
                    <a:pt x="518108" y="474549"/>
                    <a:pt x="529824" y="474428"/>
                    <a:pt x="540426" y="477079"/>
                  </a:cubicBezTo>
                  <a:cubicBezTo>
                    <a:pt x="596624" y="514543"/>
                    <a:pt x="527073" y="467540"/>
                    <a:pt x="596085" y="516835"/>
                  </a:cubicBezTo>
                  <a:cubicBezTo>
                    <a:pt x="603861" y="522390"/>
                    <a:pt x="612598" y="526620"/>
                    <a:pt x="619939" y="532738"/>
                  </a:cubicBezTo>
                  <a:cubicBezTo>
                    <a:pt x="698100" y="597873"/>
                    <a:pt x="597147" y="517897"/>
                    <a:pt x="659695" y="580445"/>
                  </a:cubicBezTo>
                  <a:cubicBezTo>
                    <a:pt x="675110" y="595860"/>
                    <a:pt x="688001" y="597832"/>
                    <a:pt x="707403" y="604299"/>
                  </a:cubicBezTo>
                  <a:cubicBezTo>
                    <a:pt x="724776" y="630358"/>
                    <a:pt x="713750" y="628153"/>
                    <a:pt x="731257" y="628153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orme libre 15"/>
            <p:cNvSpPr/>
            <p:nvPr/>
          </p:nvSpPr>
          <p:spPr>
            <a:xfrm>
              <a:off x="3706465" y="4253641"/>
              <a:ext cx="571337" cy="786457"/>
            </a:xfrm>
            <a:custGeom>
              <a:avLst/>
              <a:gdLst>
                <a:gd name="connsiteX0" fmla="*/ 380505 w 571337"/>
                <a:gd name="connsiteY0" fmla="*/ 16209 h 786457"/>
                <a:gd name="connsiteX1" fmla="*/ 221479 w 571337"/>
                <a:gd name="connsiteY1" fmla="*/ 16209 h 786457"/>
                <a:gd name="connsiteX2" fmla="*/ 134015 w 571337"/>
                <a:gd name="connsiteY2" fmla="*/ 63917 h 786457"/>
                <a:gd name="connsiteX3" fmla="*/ 118112 w 571337"/>
                <a:gd name="connsiteY3" fmla="*/ 87771 h 786457"/>
                <a:gd name="connsiteX4" fmla="*/ 70405 w 571337"/>
                <a:gd name="connsiteY4" fmla="*/ 159333 h 786457"/>
                <a:gd name="connsiteX5" fmla="*/ 30648 w 571337"/>
                <a:gd name="connsiteY5" fmla="*/ 262700 h 786457"/>
                <a:gd name="connsiteX6" fmla="*/ 14745 w 571337"/>
                <a:gd name="connsiteY6" fmla="*/ 310408 h 786457"/>
                <a:gd name="connsiteX7" fmla="*/ 6794 w 571337"/>
                <a:gd name="connsiteY7" fmla="*/ 350164 h 786457"/>
                <a:gd name="connsiteX8" fmla="*/ 14745 w 571337"/>
                <a:gd name="connsiteY8" fmla="*/ 692070 h 786457"/>
                <a:gd name="connsiteX9" fmla="*/ 54502 w 571337"/>
                <a:gd name="connsiteY9" fmla="*/ 715924 h 786457"/>
                <a:gd name="connsiteX10" fmla="*/ 134015 w 571337"/>
                <a:gd name="connsiteY10" fmla="*/ 747729 h 786457"/>
                <a:gd name="connsiteX11" fmla="*/ 205577 w 571337"/>
                <a:gd name="connsiteY11" fmla="*/ 763632 h 786457"/>
                <a:gd name="connsiteX12" fmla="*/ 261236 w 571337"/>
                <a:gd name="connsiteY12" fmla="*/ 779535 h 786457"/>
                <a:gd name="connsiteX13" fmla="*/ 372554 w 571337"/>
                <a:gd name="connsiteY13" fmla="*/ 771583 h 786457"/>
                <a:gd name="connsiteX14" fmla="*/ 396408 w 571337"/>
                <a:gd name="connsiteY14" fmla="*/ 755681 h 786457"/>
                <a:gd name="connsiteX15" fmla="*/ 420262 w 571337"/>
                <a:gd name="connsiteY15" fmla="*/ 747729 h 786457"/>
                <a:gd name="connsiteX16" fmla="*/ 460018 w 571337"/>
                <a:gd name="connsiteY16" fmla="*/ 700022 h 786457"/>
                <a:gd name="connsiteX17" fmla="*/ 475921 w 571337"/>
                <a:gd name="connsiteY17" fmla="*/ 644362 h 786457"/>
                <a:gd name="connsiteX18" fmla="*/ 491824 w 571337"/>
                <a:gd name="connsiteY18" fmla="*/ 620509 h 786457"/>
                <a:gd name="connsiteX19" fmla="*/ 483872 w 571337"/>
                <a:gd name="connsiteY19" fmla="*/ 564849 h 786457"/>
                <a:gd name="connsiteX20" fmla="*/ 436165 w 571337"/>
                <a:gd name="connsiteY20" fmla="*/ 533044 h 786457"/>
                <a:gd name="connsiteX21" fmla="*/ 388457 w 571337"/>
                <a:gd name="connsiteY21" fmla="*/ 517142 h 786457"/>
                <a:gd name="connsiteX22" fmla="*/ 356652 w 571337"/>
                <a:gd name="connsiteY22" fmla="*/ 509190 h 786457"/>
                <a:gd name="connsiteX23" fmla="*/ 269187 w 571337"/>
                <a:gd name="connsiteY23" fmla="*/ 485336 h 786457"/>
                <a:gd name="connsiteX24" fmla="*/ 340749 w 571337"/>
                <a:gd name="connsiteY24" fmla="*/ 453531 h 786457"/>
                <a:gd name="connsiteX25" fmla="*/ 372554 w 571337"/>
                <a:gd name="connsiteY25" fmla="*/ 437629 h 786457"/>
                <a:gd name="connsiteX26" fmla="*/ 491824 w 571337"/>
                <a:gd name="connsiteY26" fmla="*/ 389921 h 786457"/>
                <a:gd name="connsiteX27" fmla="*/ 523629 w 571337"/>
                <a:gd name="connsiteY27" fmla="*/ 381969 h 786457"/>
                <a:gd name="connsiteX28" fmla="*/ 571337 w 571337"/>
                <a:gd name="connsiteY28" fmla="*/ 366067 h 786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71337" h="786457">
                  <a:moveTo>
                    <a:pt x="380505" y="16209"/>
                  </a:moveTo>
                  <a:cubicBezTo>
                    <a:pt x="319957" y="8641"/>
                    <a:pt x="286316" y="0"/>
                    <a:pt x="221479" y="16209"/>
                  </a:cubicBezTo>
                  <a:cubicBezTo>
                    <a:pt x="192622" y="23423"/>
                    <a:pt x="160139" y="46501"/>
                    <a:pt x="134015" y="63917"/>
                  </a:cubicBezTo>
                  <a:cubicBezTo>
                    <a:pt x="128714" y="71868"/>
                    <a:pt x="123667" y="79995"/>
                    <a:pt x="118112" y="87771"/>
                  </a:cubicBezTo>
                  <a:cubicBezTo>
                    <a:pt x="100434" y="112520"/>
                    <a:pt x="83060" y="130859"/>
                    <a:pt x="70405" y="159333"/>
                  </a:cubicBezTo>
                  <a:cubicBezTo>
                    <a:pt x="55412" y="193068"/>
                    <a:pt x="43410" y="228060"/>
                    <a:pt x="30648" y="262700"/>
                  </a:cubicBezTo>
                  <a:cubicBezTo>
                    <a:pt x="24853" y="278429"/>
                    <a:pt x="18032" y="293971"/>
                    <a:pt x="14745" y="310408"/>
                  </a:cubicBezTo>
                  <a:lnTo>
                    <a:pt x="6794" y="350164"/>
                  </a:lnTo>
                  <a:cubicBezTo>
                    <a:pt x="9444" y="464133"/>
                    <a:pt x="0" y="579028"/>
                    <a:pt x="14745" y="692070"/>
                  </a:cubicBezTo>
                  <a:cubicBezTo>
                    <a:pt x="16744" y="707395"/>
                    <a:pt x="40497" y="709388"/>
                    <a:pt x="54502" y="715924"/>
                  </a:cubicBezTo>
                  <a:cubicBezTo>
                    <a:pt x="80370" y="727996"/>
                    <a:pt x="106023" y="742130"/>
                    <a:pt x="134015" y="747729"/>
                  </a:cubicBezTo>
                  <a:cubicBezTo>
                    <a:pt x="161337" y="753194"/>
                    <a:pt x="179380" y="756147"/>
                    <a:pt x="205577" y="763632"/>
                  </a:cubicBezTo>
                  <a:cubicBezTo>
                    <a:pt x="285466" y="786457"/>
                    <a:pt x="161756" y="754663"/>
                    <a:pt x="261236" y="779535"/>
                  </a:cubicBezTo>
                  <a:cubicBezTo>
                    <a:pt x="298342" y="776884"/>
                    <a:pt x="335920" y="778048"/>
                    <a:pt x="372554" y="771583"/>
                  </a:cubicBezTo>
                  <a:cubicBezTo>
                    <a:pt x="381965" y="769922"/>
                    <a:pt x="387861" y="759955"/>
                    <a:pt x="396408" y="755681"/>
                  </a:cubicBezTo>
                  <a:cubicBezTo>
                    <a:pt x="403905" y="751933"/>
                    <a:pt x="412311" y="750380"/>
                    <a:pt x="420262" y="747729"/>
                  </a:cubicBezTo>
                  <a:cubicBezTo>
                    <a:pt x="437850" y="730142"/>
                    <a:pt x="448947" y="722165"/>
                    <a:pt x="460018" y="700022"/>
                  </a:cubicBezTo>
                  <a:cubicBezTo>
                    <a:pt x="475502" y="669054"/>
                    <a:pt x="460623" y="680058"/>
                    <a:pt x="475921" y="644362"/>
                  </a:cubicBezTo>
                  <a:cubicBezTo>
                    <a:pt x="479685" y="635579"/>
                    <a:pt x="486523" y="628460"/>
                    <a:pt x="491824" y="620509"/>
                  </a:cubicBezTo>
                  <a:cubicBezTo>
                    <a:pt x="489173" y="601956"/>
                    <a:pt x="493934" y="580661"/>
                    <a:pt x="483872" y="564849"/>
                  </a:cubicBezTo>
                  <a:cubicBezTo>
                    <a:pt x="473611" y="548725"/>
                    <a:pt x="454297" y="539088"/>
                    <a:pt x="436165" y="533044"/>
                  </a:cubicBezTo>
                  <a:cubicBezTo>
                    <a:pt x="420262" y="527743"/>
                    <a:pt x="404719" y="521208"/>
                    <a:pt x="388457" y="517142"/>
                  </a:cubicBezTo>
                  <a:cubicBezTo>
                    <a:pt x="377855" y="514491"/>
                    <a:pt x="367119" y="512330"/>
                    <a:pt x="356652" y="509190"/>
                  </a:cubicBezTo>
                  <a:cubicBezTo>
                    <a:pt x="275953" y="484980"/>
                    <a:pt x="341643" y="499828"/>
                    <a:pt x="269187" y="485336"/>
                  </a:cubicBezTo>
                  <a:cubicBezTo>
                    <a:pt x="347481" y="446190"/>
                    <a:pt x="249378" y="494140"/>
                    <a:pt x="340749" y="453531"/>
                  </a:cubicBezTo>
                  <a:cubicBezTo>
                    <a:pt x="351580" y="448717"/>
                    <a:pt x="361763" y="442534"/>
                    <a:pt x="372554" y="437629"/>
                  </a:cubicBezTo>
                  <a:cubicBezTo>
                    <a:pt x="407365" y="421806"/>
                    <a:pt x="456054" y="401844"/>
                    <a:pt x="491824" y="389921"/>
                  </a:cubicBezTo>
                  <a:cubicBezTo>
                    <a:pt x="502191" y="386465"/>
                    <a:pt x="513162" y="385109"/>
                    <a:pt x="523629" y="381969"/>
                  </a:cubicBezTo>
                  <a:cubicBezTo>
                    <a:pt x="539685" y="377152"/>
                    <a:pt x="571337" y="366067"/>
                    <a:pt x="571337" y="366067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orme libre 16"/>
            <p:cNvSpPr/>
            <p:nvPr/>
          </p:nvSpPr>
          <p:spPr>
            <a:xfrm>
              <a:off x="4888539" y="4230094"/>
              <a:ext cx="510694" cy="675861"/>
            </a:xfrm>
            <a:custGeom>
              <a:avLst/>
              <a:gdLst>
                <a:gd name="connsiteX0" fmla="*/ 168491 w 510694"/>
                <a:gd name="connsiteY0" fmla="*/ 0 h 675861"/>
                <a:gd name="connsiteX1" fmla="*/ 120783 w 510694"/>
                <a:gd name="connsiteY1" fmla="*/ 23854 h 675861"/>
                <a:gd name="connsiteX2" fmla="*/ 104880 w 510694"/>
                <a:gd name="connsiteY2" fmla="*/ 63610 h 675861"/>
                <a:gd name="connsiteX3" fmla="*/ 81026 w 510694"/>
                <a:gd name="connsiteY3" fmla="*/ 95416 h 675861"/>
                <a:gd name="connsiteX4" fmla="*/ 49221 w 510694"/>
                <a:gd name="connsiteY4" fmla="*/ 182880 h 675861"/>
                <a:gd name="connsiteX5" fmla="*/ 33318 w 510694"/>
                <a:gd name="connsiteY5" fmla="*/ 206734 h 675861"/>
                <a:gd name="connsiteX6" fmla="*/ 17416 w 510694"/>
                <a:gd name="connsiteY6" fmla="*/ 254442 h 675861"/>
                <a:gd name="connsiteX7" fmla="*/ 1513 w 510694"/>
                <a:gd name="connsiteY7" fmla="*/ 326003 h 675861"/>
                <a:gd name="connsiteX8" fmla="*/ 9464 w 510694"/>
                <a:gd name="connsiteY8" fmla="*/ 540689 h 675861"/>
                <a:gd name="connsiteX9" fmla="*/ 33318 w 510694"/>
                <a:gd name="connsiteY9" fmla="*/ 564543 h 675861"/>
                <a:gd name="connsiteX10" fmla="*/ 49221 w 510694"/>
                <a:gd name="connsiteY10" fmla="*/ 588396 h 675861"/>
                <a:gd name="connsiteX11" fmla="*/ 73075 w 510694"/>
                <a:gd name="connsiteY11" fmla="*/ 604299 h 675861"/>
                <a:gd name="connsiteX12" fmla="*/ 120783 w 510694"/>
                <a:gd name="connsiteY12" fmla="*/ 636104 h 675861"/>
                <a:gd name="connsiteX13" fmla="*/ 184393 w 510694"/>
                <a:gd name="connsiteY13" fmla="*/ 659958 h 675861"/>
                <a:gd name="connsiteX14" fmla="*/ 248004 w 510694"/>
                <a:gd name="connsiteY14" fmla="*/ 675861 h 675861"/>
                <a:gd name="connsiteX15" fmla="*/ 383176 w 510694"/>
                <a:gd name="connsiteY15" fmla="*/ 659958 h 675861"/>
                <a:gd name="connsiteX16" fmla="*/ 430884 w 510694"/>
                <a:gd name="connsiteY16" fmla="*/ 636104 h 675861"/>
                <a:gd name="connsiteX17" fmla="*/ 454738 w 510694"/>
                <a:gd name="connsiteY17" fmla="*/ 604299 h 675861"/>
                <a:gd name="connsiteX18" fmla="*/ 486543 w 510694"/>
                <a:gd name="connsiteY18" fmla="*/ 540689 h 675861"/>
                <a:gd name="connsiteX19" fmla="*/ 486543 w 510694"/>
                <a:gd name="connsiteY19" fmla="*/ 302149 h 675861"/>
                <a:gd name="connsiteX20" fmla="*/ 478591 w 510694"/>
                <a:gd name="connsiteY20" fmla="*/ 230588 h 675861"/>
                <a:gd name="connsiteX21" fmla="*/ 462689 w 510694"/>
                <a:gd name="connsiteY21" fmla="*/ 182880 h 675861"/>
                <a:gd name="connsiteX22" fmla="*/ 438835 w 510694"/>
                <a:gd name="connsiteY22" fmla="*/ 127221 h 675861"/>
                <a:gd name="connsiteX23" fmla="*/ 422932 w 510694"/>
                <a:gd name="connsiteY23" fmla="*/ 103367 h 675861"/>
                <a:gd name="connsiteX24" fmla="*/ 399078 w 510694"/>
                <a:gd name="connsiteY24" fmla="*/ 87464 h 675861"/>
                <a:gd name="connsiteX25" fmla="*/ 383176 w 510694"/>
                <a:gd name="connsiteY25" fmla="*/ 63610 h 675861"/>
                <a:gd name="connsiteX26" fmla="*/ 287760 w 510694"/>
                <a:gd name="connsiteY26" fmla="*/ 15903 h 675861"/>
                <a:gd name="connsiteX27" fmla="*/ 168491 w 510694"/>
                <a:gd name="connsiteY27" fmla="*/ 0 h 67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10694" h="675861">
                  <a:moveTo>
                    <a:pt x="168491" y="0"/>
                  </a:moveTo>
                  <a:cubicBezTo>
                    <a:pt x="154158" y="4777"/>
                    <a:pt x="130418" y="10366"/>
                    <a:pt x="120783" y="23854"/>
                  </a:cubicBezTo>
                  <a:cubicBezTo>
                    <a:pt x="112487" y="35468"/>
                    <a:pt x="111812" y="51133"/>
                    <a:pt x="104880" y="63610"/>
                  </a:cubicBezTo>
                  <a:cubicBezTo>
                    <a:pt x="98444" y="75195"/>
                    <a:pt x="88977" y="84814"/>
                    <a:pt x="81026" y="95416"/>
                  </a:cubicBezTo>
                  <a:cubicBezTo>
                    <a:pt x="73603" y="117685"/>
                    <a:pt x="60286" y="160750"/>
                    <a:pt x="49221" y="182880"/>
                  </a:cubicBezTo>
                  <a:cubicBezTo>
                    <a:pt x="44947" y="191427"/>
                    <a:pt x="38619" y="198783"/>
                    <a:pt x="33318" y="206734"/>
                  </a:cubicBezTo>
                  <a:cubicBezTo>
                    <a:pt x="28017" y="222637"/>
                    <a:pt x="20704" y="238005"/>
                    <a:pt x="17416" y="254442"/>
                  </a:cubicBezTo>
                  <a:cubicBezTo>
                    <a:pt x="7321" y="304914"/>
                    <a:pt x="12742" y="281087"/>
                    <a:pt x="1513" y="326003"/>
                  </a:cubicBezTo>
                  <a:cubicBezTo>
                    <a:pt x="4163" y="397565"/>
                    <a:pt x="0" y="469706"/>
                    <a:pt x="9464" y="540689"/>
                  </a:cubicBezTo>
                  <a:cubicBezTo>
                    <a:pt x="10950" y="551835"/>
                    <a:pt x="26119" y="555905"/>
                    <a:pt x="33318" y="564543"/>
                  </a:cubicBezTo>
                  <a:cubicBezTo>
                    <a:pt x="39436" y="571884"/>
                    <a:pt x="42464" y="581639"/>
                    <a:pt x="49221" y="588396"/>
                  </a:cubicBezTo>
                  <a:cubicBezTo>
                    <a:pt x="55978" y="595153"/>
                    <a:pt x="65734" y="598181"/>
                    <a:pt x="73075" y="604299"/>
                  </a:cubicBezTo>
                  <a:cubicBezTo>
                    <a:pt x="112782" y="637388"/>
                    <a:pt x="78863" y="622131"/>
                    <a:pt x="120783" y="636104"/>
                  </a:cubicBezTo>
                  <a:cubicBezTo>
                    <a:pt x="158334" y="661139"/>
                    <a:pt x="131798" y="647821"/>
                    <a:pt x="184393" y="659958"/>
                  </a:cubicBezTo>
                  <a:cubicBezTo>
                    <a:pt x="205690" y="664873"/>
                    <a:pt x="248004" y="675861"/>
                    <a:pt x="248004" y="675861"/>
                  </a:cubicBezTo>
                  <a:cubicBezTo>
                    <a:pt x="257353" y="675142"/>
                    <a:pt x="351022" y="673738"/>
                    <a:pt x="383176" y="659958"/>
                  </a:cubicBezTo>
                  <a:cubicBezTo>
                    <a:pt x="491105" y="613704"/>
                    <a:pt x="330341" y="669621"/>
                    <a:pt x="430884" y="636104"/>
                  </a:cubicBezTo>
                  <a:cubicBezTo>
                    <a:pt x="438835" y="625502"/>
                    <a:pt x="448061" y="615746"/>
                    <a:pt x="454738" y="604299"/>
                  </a:cubicBezTo>
                  <a:cubicBezTo>
                    <a:pt x="466683" y="583822"/>
                    <a:pt x="486543" y="540689"/>
                    <a:pt x="486543" y="540689"/>
                  </a:cubicBezTo>
                  <a:cubicBezTo>
                    <a:pt x="510694" y="444078"/>
                    <a:pt x="498224" y="506562"/>
                    <a:pt x="486543" y="302149"/>
                  </a:cubicBezTo>
                  <a:cubicBezTo>
                    <a:pt x="485174" y="278188"/>
                    <a:pt x="483298" y="254122"/>
                    <a:pt x="478591" y="230588"/>
                  </a:cubicBezTo>
                  <a:cubicBezTo>
                    <a:pt x="475304" y="214151"/>
                    <a:pt x="467990" y="198783"/>
                    <a:pt x="462689" y="182880"/>
                  </a:cubicBezTo>
                  <a:cubicBezTo>
                    <a:pt x="453768" y="156117"/>
                    <a:pt x="454557" y="154734"/>
                    <a:pt x="438835" y="127221"/>
                  </a:cubicBezTo>
                  <a:cubicBezTo>
                    <a:pt x="434094" y="118924"/>
                    <a:pt x="429689" y="110124"/>
                    <a:pt x="422932" y="103367"/>
                  </a:cubicBezTo>
                  <a:cubicBezTo>
                    <a:pt x="416175" y="96610"/>
                    <a:pt x="407029" y="92765"/>
                    <a:pt x="399078" y="87464"/>
                  </a:cubicBezTo>
                  <a:cubicBezTo>
                    <a:pt x="393777" y="79513"/>
                    <a:pt x="390368" y="69903"/>
                    <a:pt x="383176" y="63610"/>
                  </a:cubicBezTo>
                  <a:cubicBezTo>
                    <a:pt x="364797" y="47529"/>
                    <a:pt x="315643" y="15903"/>
                    <a:pt x="287760" y="15903"/>
                  </a:cubicBezTo>
                  <a:lnTo>
                    <a:pt x="168491" y="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Former des mots (7)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forme des petites phrases (phonétiques).</a:t>
            </a:r>
            <a:endParaRPr lang="fr-FR" dirty="0"/>
          </a:p>
        </p:txBody>
      </p:sp>
      <p:sp>
        <p:nvSpPr>
          <p:cNvPr id="7" name="Bulle ronde 6"/>
          <p:cNvSpPr/>
          <p:nvPr/>
        </p:nvSpPr>
        <p:spPr>
          <a:xfrm>
            <a:off x="-3500486" y="91440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14356" y="2228663"/>
            <a:ext cx="530284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7200" dirty="0" smtClean="0">
                <a:latin typeface="Baby Blocks" pitchFamily="2" charset="0"/>
              </a:rPr>
              <a:t>P</a:t>
            </a:r>
            <a:r>
              <a:rPr lang="fr-FR" sz="7200" dirty="0" smtClean="0">
                <a:latin typeface="+mj-lt"/>
              </a:rPr>
              <a:t> </a:t>
            </a:r>
            <a:r>
              <a:rPr lang="fr-FR" sz="7200" dirty="0" smtClean="0">
                <a:latin typeface="Baby Blocks" pitchFamily="2" charset="0"/>
              </a:rPr>
              <a:t>A</a:t>
            </a:r>
            <a:r>
              <a:rPr lang="fr-FR" sz="7200" dirty="0" smtClean="0">
                <a:latin typeface="+mj-lt"/>
              </a:rPr>
              <a:t> </a:t>
            </a:r>
            <a:r>
              <a:rPr lang="fr-FR" sz="7200" dirty="0" smtClean="0">
                <a:latin typeface="Baby Blocks" pitchFamily="2" charset="0"/>
              </a:rPr>
              <a:t>P</a:t>
            </a:r>
            <a:r>
              <a:rPr lang="fr-FR" sz="7200" dirty="0" smtClean="0"/>
              <a:t> </a:t>
            </a:r>
            <a:r>
              <a:rPr lang="fr-FR" sz="7200" dirty="0" smtClean="0">
                <a:latin typeface="Baby Blocks" pitchFamily="2" charset="0"/>
              </a:rPr>
              <a:t>A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000240" y="5643570"/>
            <a:ext cx="2786082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7200" dirty="0" smtClean="0">
                <a:latin typeface="Baby Blocks" pitchFamily="2" charset="0"/>
              </a:rPr>
              <a:t>L</a:t>
            </a:r>
            <a:r>
              <a:rPr lang="fr-FR" sz="7200" dirty="0" smtClean="0">
                <a:latin typeface="+mj-lt"/>
              </a:rPr>
              <a:t> </a:t>
            </a:r>
            <a:r>
              <a:rPr lang="fr-FR" sz="7200" dirty="0" smtClean="0">
                <a:latin typeface="Baby Blocks" pitchFamily="2" charset="0"/>
              </a:rPr>
              <a:t>U</a:t>
            </a:r>
            <a:endParaRPr lang="fr-FR" sz="7200" dirty="0">
              <a:latin typeface="Baby Blocks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714620" y="3728861"/>
            <a:ext cx="2786082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7200" dirty="0" smtClean="0">
                <a:latin typeface="Baby Blocks" pitchFamily="2" charset="0"/>
              </a:rPr>
              <a:t>A</a:t>
            </a:r>
            <a:endParaRPr lang="fr-FR" sz="7200" dirty="0">
              <a:latin typeface="Baby Block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80" y="0"/>
            <a:ext cx="5829300" cy="9144000"/>
          </a:xfrm>
        </p:spPr>
        <p:txBody>
          <a:bodyPr>
            <a:normAutofit/>
          </a:bodyPr>
          <a:lstStyle/>
          <a:p>
            <a:r>
              <a:rPr lang="fr-FR" sz="8800" dirty="0" smtClean="0">
                <a:solidFill>
                  <a:schemeClr val="accent1"/>
                </a:solidFill>
                <a:latin typeface="Arial Rounded MT Bold" pitchFamily="34" charset="0"/>
              </a:rPr>
              <a:t>Tracer, découper, coller.</a:t>
            </a:r>
            <a:endParaRPr lang="fr-FR" sz="8800" dirty="0">
              <a:solidFill>
                <a:schemeClr val="accent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Tracer, découper, coller (1)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Je découvre plusieurs sortes d’outils pour tracer, colorier, écrire.</a:t>
            </a:r>
            <a:endParaRPr lang="fr-FR" dirty="0"/>
          </a:p>
        </p:txBody>
      </p:sp>
      <p:sp>
        <p:nvSpPr>
          <p:cNvPr id="7" name="Bulle ronde 6"/>
          <p:cNvSpPr/>
          <p:nvPr/>
        </p:nvSpPr>
        <p:spPr>
          <a:xfrm>
            <a:off x="-3500486" y="91440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Pinceau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80" y="2285984"/>
            <a:ext cx="2657353" cy="2600328"/>
          </a:xfrm>
          <a:prstGeom prst="rect">
            <a:avLst/>
          </a:prstGeom>
        </p:spPr>
      </p:pic>
      <p:pic>
        <p:nvPicPr>
          <p:cNvPr id="10" name="Image 9" descr="crayon 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504" y="2000232"/>
            <a:ext cx="2017357" cy="3119431"/>
          </a:xfrm>
          <a:prstGeom prst="rect">
            <a:avLst/>
          </a:prstGeom>
        </p:spPr>
      </p:pic>
      <p:pic>
        <p:nvPicPr>
          <p:cNvPr id="11" name="Image 10" descr="crayons de couleurs.jpg"/>
          <p:cNvPicPr>
            <a:picLocks noChangeAspect="1"/>
          </p:cNvPicPr>
          <p:nvPr/>
        </p:nvPicPr>
        <p:blipFill>
          <a:blip r:embed="rId5" cstate="print">
            <a:biLevel thresh="50000"/>
          </a:blip>
          <a:stretch>
            <a:fillRect/>
          </a:stretch>
        </p:blipFill>
        <p:spPr>
          <a:xfrm>
            <a:off x="1285860" y="4929190"/>
            <a:ext cx="4127500" cy="20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Tracer, découper, coller (2)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commence à apprendre à tenir un crayon.</a:t>
            </a:r>
            <a:endParaRPr lang="fr-FR" dirty="0"/>
          </a:p>
        </p:txBody>
      </p:sp>
      <p:sp>
        <p:nvSpPr>
          <p:cNvPr id="7" name="Bulle ronde 6"/>
          <p:cNvSpPr/>
          <p:nvPr/>
        </p:nvSpPr>
        <p:spPr>
          <a:xfrm>
            <a:off x="-3500486" y="91440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M maitresse aime maitress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71546" y="1785917"/>
            <a:ext cx="4929222" cy="5750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Tracer, découper, coller (3)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découpe </a:t>
            </a:r>
            <a:br>
              <a:rPr lang="fr-FR" dirty="0" smtClean="0"/>
            </a:br>
            <a:r>
              <a:rPr lang="fr-FR" dirty="0" smtClean="0"/>
              <a:t>le long d’une ligne.</a:t>
            </a:r>
            <a:endParaRPr lang="fr-FR" dirty="0"/>
          </a:p>
        </p:txBody>
      </p:sp>
      <p:sp>
        <p:nvSpPr>
          <p:cNvPr id="7" name="Bulle ronde 6"/>
          <p:cNvSpPr/>
          <p:nvPr/>
        </p:nvSpPr>
        <p:spPr>
          <a:xfrm>
            <a:off x="-3500486" y="91440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découpe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7" y="2258192"/>
            <a:ext cx="6627069" cy="4456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Tracer, découper, coller (4)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tiens correctement </a:t>
            </a:r>
            <a:br>
              <a:rPr lang="fr-FR" dirty="0" smtClean="0"/>
            </a:br>
            <a:r>
              <a:rPr lang="fr-FR" dirty="0" smtClean="0"/>
              <a:t>mon crayon.</a:t>
            </a:r>
            <a:endParaRPr lang="fr-FR" dirty="0"/>
          </a:p>
        </p:txBody>
      </p:sp>
      <p:sp>
        <p:nvSpPr>
          <p:cNvPr id="7" name="Bulle ronde 6"/>
          <p:cNvSpPr/>
          <p:nvPr/>
        </p:nvSpPr>
        <p:spPr>
          <a:xfrm>
            <a:off x="-3500486" y="91440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M maitresse aime maitress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71546" y="1785917"/>
            <a:ext cx="4929222" cy="5750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Tracer, découper, coller (5)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colorie sans dépasser </a:t>
            </a:r>
            <a:br>
              <a:rPr lang="fr-FR" dirty="0" smtClean="0"/>
            </a:br>
            <a:r>
              <a:rPr lang="fr-FR" dirty="0" smtClean="0"/>
              <a:t>ni laisser de blanc.</a:t>
            </a:r>
            <a:endParaRPr lang="fr-FR" dirty="0"/>
          </a:p>
        </p:txBody>
      </p:sp>
      <p:sp>
        <p:nvSpPr>
          <p:cNvPr id="7" name="Bulle ronde 6"/>
          <p:cNvSpPr/>
          <p:nvPr/>
        </p:nvSpPr>
        <p:spPr>
          <a:xfrm>
            <a:off x="-3500486" y="91440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colorier.bmp"/>
          <p:cNvPicPr>
            <a:picLocks noChangeAspect="1"/>
          </p:cNvPicPr>
          <p:nvPr/>
        </p:nvPicPr>
        <p:blipFill>
          <a:blip r:embed="rId3" cstate="print"/>
          <a:srcRect b="3516"/>
          <a:stretch>
            <a:fillRect/>
          </a:stretch>
        </p:blipFill>
        <p:spPr>
          <a:xfrm>
            <a:off x="1214422" y="1785917"/>
            <a:ext cx="4500594" cy="5572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Tracer, découper, coller (6)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colorie, découpe et colle avec soin (petites formes).</a:t>
            </a:r>
            <a:endParaRPr lang="fr-FR" dirty="0"/>
          </a:p>
        </p:txBody>
      </p:sp>
      <p:sp>
        <p:nvSpPr>
          <p:cNvPr id="7" name="Bulle ronde 6"/>
          <p:cNvSpPr/>
          <p:nvPr/>
        </p:nvSpPr>
        <p:spPr>
          <a:xfrm>
            <a:off x="-3500486" y="91440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jt colorie 1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8" y="1500166"/>
            <a:ext cx="2574383" cy="2214578"/>
          </a:xfrm>
          <a:prstGeom prst="rect">
            <a:avLst/>
          </a:prstGeom>
        </p:spPr>
      </p:pic>
      <p:pic>
        <p:nvPicPr>
          <p:cNvPr id="10" name="Image 9" descr="jt decoupe 1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7454" y="3643306"/>
            <a:ext cx="4071942" cy="1513848"/>
          </a:xfrm>
          <a:prstGeom prst="rect">
            <a:avLst/>
          </a:prstGeom>
        </p:spPr>
      </p:pic>
      <p:pic>
        <p:nvPicPr>
          <p:cNvPr id="11" name="Image 10" descr="jt colle2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42" y="4810316"/>
            <a:ext cx="3743333" cy="2262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livres et la lecture (3)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connais un conte.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70" y="1643042"/>
            <a:ext cx="4950820" cy="608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Tracer, découper, coller (7)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Mon écriture est soignée.</a:t>
            </a:r>
            <a:endParaRPr lang="fr-FR" dirty="0"/>
          </a:p>
        </p:txBody>
      </p:sp>
      <p:sp>
        <p:nvSpPr>
          <p:cNvPr id="7" name="Bulle ronde 6"/>
          <p:cNvSpPr/>
          <p:nvPr/>
        </p:nvSpPr>
        <p:spPr>
          <a:xfrm>
            <a:off x="-3500486" y="91440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jt ecris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56" y="1928794"/>
            <a:ext cx="5826673" cy="5216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80" y="0"/>
            <a:ext cx="5829300" cy="9144000"/>
          </a:xfrm>
        </p:spPr>
        <p:txBody>
          <a:bodyPr>
            <a:normAutofit/>
          </a:bodyPr>
          <a:lstStyle/>
          <a:p>
            <a:r>
              <a:rPr lang="fr-FR" sz="8800" dirty="0" smtClean="0">
                <a:solidFill>
                  <a:schemeClr val="accent1"/>
                </a:solidFill>
                <a:latin typeface="Arial Rounded MT Bold" pitchFamily="34" charset="0"/>
              </a:rPr>
              <a:t>Écrire</a:t>
            </a:r>
            <a:endParaRPr lang="fr-FR" sz="8800" dirty="0">
              <a:solidFill>
                <a:schemeClr val="accent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Écrire (1)</a:t>
            </a:r>
            <a:endParaRPr lang="fr-FR" dirty="0"/>
          </a:p>
        </p:txBody>
      </p:sp>
      <p:sp>
        <p:nvSpPr>
          <p:cNvPr id="7" name="Bulle ronde 6"/>
          <p:cNvSpPr/>
          <p:nvPr/>
        </p:nvSpPr>
        <p:spPr>
          <a:xfrm>
            <a:off x="-3500486" y="91440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Je laisse des traces, des empreintes, sur différents supports.</a:t>
            </a:r>
          </a:p>
        </p:txBody>
      </p:sp>
      <p:pic>
        <p:nvPicPr>
          <p:cNvPr id="12" name="Image 11" descr="jt peintur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12" y="1714480"/>
            <a:ext cx="3643338" cy="5411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Écrire (2)</a:t>
            </a:r>
            <a:endParaRPr lang="fr-FR" dirty="0"/>
          </a:p>
        </p:txBody>
      </p:sp>
      <p:sp>
        <p:nvSpPr>
          <p:cNvPr id="7" name="Bulle ronde 6"/>
          <p:cNvSpPr/>
          <p:nvPr/>
        </p:nvSpPr>
        <p:spPr>
          <a:xfrm>
            <a:off x="-3500486" y="91440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Je commence à tracer des O </a:t>
            </a:r>
            <a:r>
              <a:rPr lang="fr-FR" sz="3500" i="1" dirty="0" smtClean="0"/>
              <a:t>(départ du trait et sens de rotation)</a:t>
            </a:r>
            <a:endParaRPr lang="fr-FR" i="1" dirty="0"/>
          </a:p>
        </p:txBody>
      </p:sp>
      <p:sp>
        <p:nvSpPr>
          <p:cNvPr id="5" name="Forme libre 4"/>
          <p:cNvSpPr/>
          <p:nvPr/>
        </p:nvSpPr>
        <p:spPr>
          <a:xfrm>
            <a:off x="1562100" y="2513336"/>
            <a:ext cx="3905250" cy="4577635"/>
          </a:xfrm>
          <a:custGeom>
            <a:avLst/>
            <a:gdLst>
              <a:gd name="connsiteX0" fmla="*/ 1524000 w 3905250"/>
              <a:gd name="connsiteY0" fmla="*/ 39364 h 4577635"/>
              <a:gd name="connsiteX1" fmla="*/ 1409700 w 3905250"/>
              <a:gd name="connsiteY1" fmla="*/ 58414 h 4577635"/>
              <a:gd name="connsiteX2" fmla="*/ 1295400 w 3905250"/>
              <a:gd name="connsiteY2" fmla="*/ 96514 h 4577635"/>
              <a:gd name="connsiteX3" fmla="*/ 1143000 w 3905250"/>
              <a:gd name="connsiteY3" fmla="*/ 153664 h 4577635"/>
              <a:gd name="connsiteX4" fmla="*/ 1085850 w 3905250"/>
              <a:gd name="connsiteY4" fmla="*/ 172714 h 4577635"/>
              <a:gd name="connsiteX5" fmla="*/ 952500 w 3905250"/>
              <a:gd name="connsiteY5" fmla="*/ 210814 h 4577635"/>
              <a:gd name="connsiteX6" fmla="*/ 857250 w 3905250"/>
              <a:gd name="connsiteY6" fmla="*/ 248914 h 4577635"/>
              <a:gd name="connsiteX7" fmla="*/ 781050 w 3905250"/>
              <a:gd name="connsiteY7" fmla="*/ 287014 h 4577635"/>
              <a:gd name="connsiteX8" fmla="*/ 704850 w 3905250"/>
              <a:gd name="connsiteY8" fmla="*/ 306064 h 4577635"/>
              <a:gd name="connsiteX9" fmla="*/ 590550 w 3905250"/>
              <a:gd name="connsiteY9" fmla="*/ 382264 h 4577635"/>
              <a:gd name="connsiteX10" fmla="*/ 438150 w 3905250"/>
              <a:gd name="connsiteY10" fmla="*/ 477514 h 4577635"/>
              <a:gd name="connsiteX11" fmla="*/ 361950 w 3905250"/>
              <a:gd name="connsiteY11" fmla="*/ 629914 h 4577635"/>
              <a:gd name="connsiteX12" fmla="*/ 304800 w 3905250"/>
              <a:gd name="connsiteY12" fmla="*/ 687064 h 4577635"/>
              <a:gd name="connsiteX13" fmla="*/ 228600 w 3905250"/>
              <a:gd name="connsiteY13" fmla="*/ 839464 h 4577635"/>
              <a:gd name="connsiteX14" fmla="*/ 171450 w 3905250"/>
              <a:gd name="connsiteY14" fmla="*/ 915664 h 4577635"/>
              <a:gd name="connsiteX15" fmla="*/ 95250 w 3905250"/>
              <a:gd name="connsiteY15" fmla="*/ 1068064 h 4577635"/>
              <a:gd name="connsiteX16" fmla="*/ 57150 w 3905250"/>
              <a:gd name="connsiteY16" fmla="*/ 1239514 h 4577635"/>
              <a:gd name="connsiteX17" fmla="*/ 38100 w 3905250"/>
              <a:gd name="connsiteY17" fmla="*/ 1296664 h 4577635"/>
              <a:gd name="connsiteX18" fmla="*/ 0 w 3905250"/>
              <a:gd name="connsiteY18" fmla="*/ 1563364 h 4577635"/>
              <a:gd name="connsiteX19" fmla="*/ 19050 w 3905250"/>
              <a:gd name="connsiteY19" fmla="*/ 2706364 h 4577635"/>
              <a:gd name="connsiteX20" fmla="*/ 38100 w 3905250"/>
              <a:gd name="connsiteY20" fmla="*/ 2763514 h 4577635"/>
              <a:gd name="connsiteX21" fmla="*/ 57150 w 3905250"/>
              <a:gd name="connsiteY21" fmla="*/ 2896864 h 4577635"/>
              <a:gd name="connsiteX22" fmla="*/ 95250 w 3905250"/>
              <a:gd name="connsiteY22" fmla="*/ 3049264 h 4577635"/>
              <a:gd name="connsiteX23" fmla="*/ 190500 w 3905250"/>
              <a:gd name="connsiteY23" fmla="*/ 3277864 h 4577635"/>
              <a:gd name="connsiteX24" fmla="*/ 304800 w 3905250"/>
              <a:gd name="connsiteY24" fmla="*/ 3430264 h 4577635"/>
              <a:gd name="connsiteX25" fmla="*/ 361950 w 3905250"/>
              <a:gd name="connsiteY25" fmla="*/ 3582664 h 4577635"/>
              <a:gd name="connsiteX26" fmla="*/ 438150 w 3905250"/>
              <a:gd name="connsiteY26" fmla="*/ 3754114 h 4577635"/>
              <a:gd name="connsiteX27" fmla="*/ 514350 w 3905250"/>
              <a:gd name="connsiteY27" fmla="*/ 3868414 h 4577635"/>
              <a:gd name="connsiteX28" fmla="*/ 590550 w 3905250"/>
              <a:gd name="connsiteY28" fmla="*/ 3982714 h 4577635"/>
              <a:gd name="connsiteX29" fmla="*/ 628650 w 3905250"/>
              <a:gd name="connsiteY29" fmla="*/ 4039864 h 4577635"/>
              <a:gd name="connsiteX30" fmla="*/ 666750 w 3905250"/>
              <a:gd name="connsiteY30" fmla="*/ 4097014 h 4577635"/>
              <a:gd name="connsiteX31" fmla="*/ 685800 w 3905250"/>
              <a:gd name="connsiteY31" fmla="*/ 4154164 h 4577635"/>
              <a:gd name="connsiteX32" fmla="*/ 762000 w 3905250"/>
              <a:gd name="connsiteY32" fmla="*/ 4211314 h 4577635"/>
              <a:gd name="connsiteX33" fmla="*/ 952500 w 3905250"/>
              <a:gd name="connsiteY33" fmla="*/ 4325614 h 4577635"/>
              <a:gd name="connsiteX34" fmla="*/ 1009650 w 3905250"/>
              <a:gd name="connsiteY34" fmla="*/ 4363714 h 4577635"/>
              <a:gd name="connsiteX35" fmla="*/ 1066800 w 3905250"/>
              <a:gd name="connsiteY35" fmla="*/ 4382764 h 4577635"/>
              <a:gd name="connsiteX36" fmla="*/ 1143000 w 3905250"/>
              <a:gd name="connsiteY36" fmla="*/ 4420864 h 4577635"/>
              <a:gd name="connsiteX37" fmla="*/ 1238250 w 3905250"/>
              <a:gd name="connsiteY37" fmla="*/ 4458964 h 4577635"/>
              <a:gd name="connsiteX38" fmla="*/ 1314450 w 3905250"/>
              <a:gd name="connsiteY38" fmla="*/ 4497064 h 4577635"/>
              <a:gd name="connsiteX39" fmla="*/ 1485900 w 3905250"/>
              <a:gd name="connsiteY39" fmla="*/ 4535164 h 4577635"/>
              <a:gd name="connsiteX40" fmla="*/ 1695450 w 3905250"/>
              <a:gd name="connsiteY40" fmla="*/ 4573264 h 4577635"/>
              <a:gd name="connsiteX41" fmla="*/ 2628900 w 3905250"/>
              <a:gd name="connsiteY41" fmla="*/ 4554214 h 4577635"/>
              <a:gd name="connsiteX42" fmla="*/ 2705100 w 3905250"/>
              <a:gd name="connsiteY42" fmla="*/ 4497064 h 4577635"/>
              <a:gd name="connsiteX43" fmla="*/ 2762250 w 3905250"/>
              <a:gd name="connsiteY43" fmla="*/ 4439914 h 4577635"/>
              <a:gd name="connsiteX44" fmla="*/ 2800350 w 3905250"/>
              <a:gd name="connsiteY44" fmla="*/ 4363714 h 4577635"/>
              <a:gd name="connsiteX45" fmla="*/ 2857500 w 3905250"/>
              <a:gd name="connsiteY45" fmla="*/ 4268464 h 4577635"/>
              <a:gd name="connsiteX46" fmla="*/ 2933700 w 3905250"/>
              <a:gd name="connsiteY46" fmla="*/ 4154164 h 4577635"/>
              <a:gd name="connsiteX47" fmla="*/ 3009900 w 3905250"/>
              <a:gd name="connsiteY47" fmla="*/ 4077964 h 4577635"/>
              <a:gd name="connsiteX48" fmla="*/ 3162300 w 3905250"/>
              <a:gd name="connsiteY48" fmla="*/ 3792214 h 4577635"/>
              <a:gd name="connsiteX49" fmla="*/ 3333750 w 3905250"/>
              <a:gd name="connsiteY49" fmla="*/ 3563614 h 4577635"/>
              <a:gd name="connsiteX50" fmla="*/ 3429000 w 3905250"/>
              <a:gd name="connsiteY50" fmla="*/ 3354064 h 4577635"/>
              <a:gd name="connsiteX51" fmla="*/ 3467100 w 3905250"/>
              <a:gd name="connsiteY51" fmla="*/ 3296914 h 4577635"/>
              <a:gd name="connsiteX52" fmla="*/ 3524250 w 3905250"/>
              <a:gd name="connsiteY52" fmla="*/ 3125464 h 4577635"/>
              <a:gd name="connsiteX53" fmla="*/ 3600450 w 3905250"/>
              <a:gd name="connsiteY53" fmla="*/ 2973064 h 4577635"/>
              <a:gd name="connsiteX54" fmla="*/ 3657600 w 3905250"/>
              <a:gd name="connsiteY54" fmla="*/ 2858764 h 4577635"/>
              <a:gd name="connsiteX55" fmla="*/ 3676650 w 3905250"/>
              <a:gd name="connsiteY55" fmla="*/ 2763514 h 4577635"/>
              <a:gd name="connsiteX56" fmla="*/ 3714750 w 3905250"/>
              <a:gd name="connsiteY56" fmla="*/ 2706364 h 4577635"/>
              <a:gd name="connsiteX57" fmla="*/ 3752850 w 3905250"/>
              <a:gd name="connsiteY57" fmla="*/ 2553964 h 4577635"/>
              <a:gd name="connsiteX58" fmla="*/ 3810000 w 3905250"/>
              <a:gd name="connsiteY58" fmla="*/ 2420614 h 4577635"/>
              <a:gd name="connsiteX59" fmla="*/ 3829050 w 3905250"/>
              <a:gd name="connsiteY59" fmla="*/ 2306314 h 4577635"/>
              <a:gd name="connsiteX60" fmla="*/ 3867150 w 3905250"/>
              <a:gd name="connsiteY60" fmla="*/ 2192014 h 4577635"/>
              <a:gd name="connsiteX61" fmla="*/ 3886200 w 3905250"/>
              <a:gd name="connsiteY61" fmla="*/ 2039614 h 4577635"/>
              <a:gd name="connsiteX62" fmla="*/ 3905250 w 3905250"/>
              <a:gd name="connsiteY62" fmla="*/ 1944364 h 4577635"/>
              <a:gd name="connsiteX63" fmla="*/ 3867150 w 3905250"/>
              <a:gd name="connsiteY63" fmla="*/ 1506214 h 4577635"/>
              <a:gd name="connsiteX64" fmla="*/ 3829050 w 3905250"/>
              <a:gd name="connsiteY64" fmla="*/ 1391914 h 4577635"/>
              <a:gd name="connsiteX65" fmla="*/ 3790950 w 3905250"/>
              <a:gd name="connsiteY65" fmla="*/ 1258564 h 4577635"/>
              <a:gd name="connsiteX66" fmla="*/ 3771900 w 3905250"/>
              <a:gd name="connsiteY66" fmla="*/ 1201414 h 4577635"/>
              <a:gd name="connsiteX67" fmla="*/ 3714750 w 3905250"/>
              <a:gd name="connsiteY67" fmla="*/ 1106164 h 4577635"/>
              <a:gd name="connsiteX68" fmla="*/ 3676650 w 3905250"/>
              <a:gd name="connsiteY68" fmla="*/ 1010914 h 4577635"/>
              <a:gd name="connsiteX69" fmla="*/ 3562350 w 3905250"/>
              <a:gd name="connsiteY69" fmla="*/ 858514 h 4577635"/>
              <a:gd name="connsiteX70" fmla="*/ 3429000 w 3905250"/>
              <a:gd name="connsiteY70" fmla="*/ 706114 h 4577635"/>
              <a:gd name="connsiteX71" fmla="*/ 3390900 w 3905250"/>
              <a:gd name="connsiteY71" fmla="*/ 629914 h 4577635"/>
              <a:gd name="connsiteX72" fmla="*/ 3333750 w 3905250"/>
              <a:gd name="connsiteY72" fmla="*/ 591814 h 4577635"/>
              <a:gd name="connsiteX73" fmla="*/ 3295650 w 3905250"/>
              <a:gd name="connsiteY73" fmla="*/ 496564 h 4577635"/>
              <a:gd name="connsiteX74" fmla="*/ 3181350 w 3905250"/>
              <a:gd name="connsiteY74" fmla="*/ 382264 h 4577635"/>
              <a:gd name="connsiteX75" fmla="*/ 3124200 w 3905250"/>
              <a:gd name="connsiteY75" fmla="*/ 363214 h 4577635"/>
              <a:gd name="connsiteX76" fmla="*/ 3048000 w 3905250"/>
              <a:gd name="connsiteY76" fmla="*/ 306064 h 4577635"/>
              <a:gd name="connsiteX77" fmla="*/ 2914650 w 3905250"/>
              <a:gd name="connsiteY77" fmla="*/ 267964 h 4577635"/>
              <a:gd name="connsiteX78" fmla="*/ 2857500 w 3905250"/>
              <a:gd name="connsiteY78" fmla="*/ 229864 h 4577635"/>
              <a:gd name="connsiteX79" fmla="*/ 2762250 w 3905250"/>
              <a:gd name="connsiteY79" fmla="*/ 210814 h 4577635"/>
              <a:gd name="connsiteX80" fmla="*/ 2705100 w 3905250"/>
              <a:gd name="connsiteY80" fmla="*/ 191764 h 4577635"/>
              <a:gd name="connsiteX81" fmla="*/ 2628900 w 3905250"/>
              <a:gd name="connsiteY81" fmla="*/ 172714 h 4577635"/>
              <a:gd name="connsiteX82" fmla="*/ 2571750 w 3905250"/>
              <a:gd name="connsiteY82" fmla="*/ 153664 h 4577635"/>
              <a:gd name="connsiteX83" fmla="*/ 2476500 w 3905250"/>
              <a:gd name="connsiteY83" fmla="*/ 134614 h 4577635"/>
              <a:gd name="connsiteX84" fmla="*/ 2381250 w 3905250"/>
              <a:gd name="connsiteY84" fmla="*/ 96514 h 4577635"/>
              <a:gd name="connsiteX85" fmla="*/ 2247900 w 3905250"/>
              <a:gd name="connsiteY85" fmla="*/ 77464 h 4577635"/>
              <a:gd name="connsiteX86" fmla="*/ 2000250 w 3905250"/>
              <a:gd name="connsiteY86" fmla="*/ 39364 h 4577635"/>
              <a:gd name="connsiteX87" fmla="*/ 1943100 w 3905250"/>
              <a:gd name="connsiteY87" fmla="*/ 20314 h 4577635"/>
              <a:gd name="connsiteX88" fmla="*/ 1714500 w 3905250"/>
              <a:gd name="connsiteY88" fmla="*/ 1264 h 457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905250" h="4577635">
                <a:moveTo>
                  <a:pt x="1524000" y="39364"/>
                </a:moveTo>
                <a:cubicBezTo>
                  <a:pt x="1485900" y="45714"/>
                  <a:pt x="1447172" y="49046"/>
                  <a:pt x="1409700" y="58414"/>
                </a:cubicBezTo>
                <a:cubicBezTo>
                  <a:pt x="1370738" y="68154"/>
                  <a:pt x="1333500" y="83814"/>
                  <a:pt x="1295400" y="96514"/>
                </a:cubicBezTo>
                <a:cubicBezTo>
                  <a:pt x="1165680" y="139754"/>
                  <a:pt x="1325231" y="85327"/>
                  <a:pt x="1143000" y="153664"/>
                </a:cubicBezTo>
                <a:cubicBezTo>
                  <a:pt x="1124198" y="160715"/>
                  <a:pt x="1105158" y="167197"/>
                  <a:pt x="1085850" y="172714"/>
                </a:cubicBezTo>
                <a:cubicBezTo>
                  <a:pt x="1001783" y="196733"/>
                  <a:pt x="1025581" y="183409"/>
                  <a:pt x="952500" y="210814"/>
                </a:cubicBezTo>
                <a:cubicBezTo>
                  <a:pt x="920481" y="222821"/>
                  <a:pt x="888499" y="235026"/>
                  <a:pt x="857250" y="248914"/>
                </a:cubicBezTo>
                <a:cubicBezTo>
                  <a:pt x="831300" y="260448"/>
                  <a:pt x="807640" y="277043"/>
                  <a:pt x="781050" y="287014"/>
                </a:cubicBezTo>
                <a:cubicBezTo>
                  <a:pt x="756535" y="296207"/>
                  <a:pt x="730250" y="299714"/>
                  <a:pt x="704850" y="306064"/>
                </a:cubicBezTo>
                <a:cubicBezTo>
                  <a:pt x="666750" y="331464"/>
                  <a:pt x="631506" y="361786"/>
                  <a:pt x="590550" y="382264"/>
                </a:cubicBezTo>
                <a:cubicBezTo>
                  <a:pt x="485952" y="434563"/>
                  <a:pt x="537068" y="403325"/>
                  <a:pt x="438150" y="477514"/>
                </a:cubicBezTo>
                <a:cubicBezTo>
                  <a:pt x="412750" y="528314"/>
                  <a:pt x="402111" y="589753"/>
                  <a:pt x="361950" y="629914"/>
                </a:cubicBezTo>
                <a:cubicBezTo>
                  <a:pt x="342900" y="648964"/>
                  <a:pt x="319264" y="664335"/>
                  <a:pt x="304800" y="687064"/>
                </a:cubicBezTo>
                <a:cubicBezTo>
                  <a:pt x="274308" y="734981"/>
                  <a:pt x="262678" y="794027"/>
                  <a:pt x="228600" y="839464"/>
                </a:cubicBezTo>
                <a:cubicBezTo>
                  <a:pt x="209550" y="864864"/>
                  <a:pt x="187448" y="888239"/>
                  <a:pt x="171450" y="915664"/>
                </a:cubicBezTo>
                <a:cubicBezTo>
                  <a:pt x="142832" y="964723"/>
                  <a:pt x="95250" y="1068064"/>
                  <a:pt x="95250" y="1068064"/>
                </a:cubicBezTo>
                <a:cubicBezTo>
                  <a:pt x="82156" y="1133536"/>
                  <a:pt x="75085" y="1176740"/>
                  <a:pt x="57150" y="1239514"/>
                </a:cubicBezTo>
                <a:cubicBezTo>
                  <a:pt x="51633" y="1258822"/>
                  <a:pt x="42970" y="1277183"/>
                  <a:pt x="38100" y="1296664"/>
                </a:cubicBezTo>
                <a:cubicBezTo>
                  <a:pt x="13838" y="1393710"/>
                  <a:pt x="11854" y="1456678"/>
                  <a:pt x="0" y="1563364"/>
                </a:cubicBezTo>
                <a:cubicBezTo>
                  <a:pt x="6350" y="1944364"/>
                  <a:pt x="6959" y="2325503"/>
                  <a:pt x="19050" y="2706364"/>
                </a:cubicBezTo>
                <a:cubicBezTo>
                  <a:pt x="19687" y="2726434"/>
                  <a:pt x="34162" y="2743823"/>
                  <a:pt x="38100" y="2763514"/>
                </a:cubicBezTo>
                <a:cubicBezTo>
                  <a:pt x="46906" y="2807543"/>
                  <a:pt x="48344" y="2852835"/>
                  <a:pt x="57150" y="2896864"/>
                </a:cubicBezTo>
                <a:cubicBezTo>
                  <a:pt x="67419" y="2948211"/>
                  <a:pt x="78691" y="2999588"/>
                  <a:pt x="95250" y="3049264"/>
                </a:cubicBezTo>
                <a:cubicBezTo>
                  <a:pt x="145165" y="3199010"/>
                  <a:pt x="124485" y="3187094"/>
                  <a:pt x="190500" y="3277864"/>
                </a:cubicBezTo>
                <a:cubicBezTo>
                  <a:pt x="227849" y="3329219"/>
                  <a:pt x="304800" y="3430264"/>
                  <a:pt x="304800" y="3430264"/>
                </a:cubicBezTo>
                <a:cubicBezTo>
                  <a:pt x="337298" y="3560255"/>
                  <a:pt x="305026" y="3454584"/>
                  <a:pt x="361950" y="3582664"/>
                </a:cubicBezTo>
                <a:cubicBezTo>
                  <a:pt x="394706" y="3656366"/>
                  <a:pt x="397954" y="3687120"/>
                  <a:pt x="438150" y="3754114"/>
                </a:cubicBezTo>
                <a:cubicBezTo>
                  <a:pt x="461709" y="3793379"/>
                  <a:pt x="488950" y="3830314"/>
                  <a:pt x="514350" y="3868414"/>
                </a:cubicBezTo>
                <a:lnTo>
                  <a:pt x="590550" y="3982714"/>
                </a:lnTo>
                <a:lnTo>
                  <a:pt x="628650" y="4039864"/>
                </a:lnTo>
                <a:cubicBezTo>
                  <a:pt x="641350" y="4058914"/>
                  <a:pt x="659510" y="4075294"/>
                  <a:pt x="666750" y="4097014"/>
                </a:cubicBezTo>
                <a:cubicBezTo>
                  <a:pt x="673100" y="4116064"/>
                  <a:pt x="672945" y="4138738"/>
                  <a:pt x="685800" y="4154164"/>
                </a:cubicBezTo>
                <a:cubicBezTo>
                  <a:pt x="706126" y="4178555"/>
                  <a:pt x="735989" y="4193107"/>
                  <a:pt x="762000" y="4211314"/>
                </a:cubicBezTo>
                <a:cubicBezTo>
                  <a:pt x="969119" y="4356297"/>
                  <a:pt x="792434" y="4234148"/>
                  <a:pt x="952500" y="4325614"/>
                </a:cubicBezTo>
                <a:cubicBezTo>
                  <a:pt x="972379" y="4336973"/>
                  <a:pt x="989172" y="4353475"/>
                  <a:pt x="1009650" y="4363714"/>
                </a:cubicBezTo>
                <a:cubicBezTo>
                  <a:pt x="1027611" y="4372694"/>
                  <a:pt x="1048343" y="4374854"/>
                  <a:pt x="1066800" y="4382764"/>
                </a:cubicBezTo>
                <a:cubicBezTo>
                  <a:pt x="1092902" y="4393951"/>
                  <a:pt x="1117050" y="4409330"/>
                  <a:pt x="1143000" y="4420864"/>
                </a:cubicBezTo>
                <a:cubicBezTo>
                  <a:pt x="1174249" y="4434752"/>
                  <a:pt x="1207001" y="4445076"/>
                  <a:pt x="1238250" y="4458964"/>
                </a:cubicBezTo>
                <a:cubicBezTo>
                  <a:pt x="1264200" y="4470498"/>
                  <a:pt x="1287860" y="4487093"/>
                  <a:pt x="1314450" y="4497064"/>
                </a:cubicBezTo>
                <a:cubicBezTo>
                  <a:pt x="1348238" y="4509735"/>
                  <a:pt x="1456274" y="4528580"/>
                  <a:pt x="1485900" y="4535164"/>
                </a:cubicBezTo>
                <a:cubicBezTo>
                  <a:pt x="1647577" y="4571092"/>
                  <a:pt x="1464296" y="4540242"/>
                  <a:pt x="1695450" y="4573264"/>
                </a:cubicBezTo>
                <a:cubicBezTo>
                  <a:pt x="2006600" y="4566914"/>
                  <a:pt x="2318568" y="4577635"/>
                  <a:pt x="2628900" y="4554214"/>
                </a:cubicBezTo>
                <a:cubicBezTo>
                  <a:pt x="2660560" y="4551825"/>
                  <a:pt x="2680994" y="4517727"/>
                  <a:pt x="2705100" y="4497064"/>
                </a:cubicBezTo>
                <a:cubicBezTo>
                  <a:pt x="2725555" y="4479531"/>
                  <a:pt x="2746591" y="4461837"/>
                  <a:pt x="2762250" y="4439914"/>
                </a:cubicBezTo>
                <a:cubicBezTo>
                  <a:pt x="2778756" y="4416806"/>
                  <a:pt x="2786559" y="4388538"/>
                  <a:pt x="2800350" y="4363714"/>
                </a:cubicBezTo>
                <a:cubicBezTo>
                  <a:pt x="2818332" y="4331347"/>
                  <a:pt x="2837621" y="4299702"/>
                  <a:pt x="2857500" y="4268464"/>
                </a:cubicBezTo>
                <a:cubicBezTo>
                  <a:pt x="2882084" y="4229832"/>
                  <a:pt x="2905095" y="4189920"/>
                  <a:pt x="2933700" y="4154164"/>
                </a:cubicBezTo>
                <a:cubicBezTo>
                  <a:pt x="2956140" y="4126114"/>
                  <a:pt x="2989975" y="4107852"/>
                  <a:pt x="3009900" y="4077964"/>
                </a:cubicBezTo>
                <a:cubicBezTo>
                  <a:pt x="3363964" y="3546867"/>
                  <a:pt x="2828095" y="4274954"/>
                  <a:pt x="3162300" y="3792214"/>
                </a:cubicBezTo>
                <a:cubicBezTo>
                  <a:pt x="3310504" y="3578142"/>
                  <a:pt x="3208214" y="3778819"/>
                  <a:pt x="3333750" y="3563614"/>
                </a:cubicBezTo>
                <a:cubicBezTo>
                  <a:pt x="3451293" y="3362112"/>
                  <a:pt x="3338875" y="3534315"/>
                  <a:pt x="3429000" y="3354064"/>
                </a:cubicBezTo>
                <a:cubicBezTo>
                  <a:pt x="3439239" y="3333586"/>
                  <a:pt x="3454400" y="3315964"/>
                  <a:pt x="3467100" y="3296914"/>
                </a:cubicBezTo>
                <a:cubicBezTo>
                  <a:pt x="3487786" y="3214169"/>
                  <a:pt x="3485122" y="3210242"/>
                  <a:pt x="3524250" y="3125464"/>
                </a:cubicBezTo>
                <a:cubicBezTo>
                  <a:pt x="3548051" y="3073895"/>
                  <a:pt x="3582489" y="3026946"/>
                  <a:pt x="3600450" y="2973064"/>
                </a:cubicBezTo>
                <a:cubicBezTo>
                  <a:pt x="3626740" y="2894194"/>
                  <a:pt x="3608361" y="2932622"/>
                  <a:pt x="3657600" y="2858764"/>
                </a:cubicBezTo>
                <a:cubicBezTo>
                  <a:pt x="3663950" y="2827014"/>
                  <a:pt x="3665281" y="2793831"/>
                  <a:pt x="3676650" y="2763514"/>
                </a:cubicBezTo>
                <a:cubicBezTo>
                  <a:pt x="3684689" y="2742077"/>
                  <a:pt x="3706926" y="2727881"/>
                  <a:pt x="3714750" y="2706364"/>
                </a:cubicBezTo>
                <a:cubicBezTo>
                  <a:pt x="3732645" y="2657153"/>
                  <a:pt x="3736291" y="2603640"/>
                  <a:pt x="3752850" y="2553964"/>
                </a:cubicBezTo>
                <a:cubicBezTo>
                  <a:pt x="3780880" y="2469873"/>
                  <a:pt x="3762920" y="2514775"/>
                  <a:pt x="3810000" y="2420614"/>
                </a:cubicBezTo>
                <a:cubicBezTo>
                  <a:pt x="3816350" y="2382514"/>
                  <a:pt x="3819682" y="2343786"/>
                  <a:pt x="3829050" y="2306314"/>
                </a:cubicBezTo>
                <a:cubicBezTo>
                  <a:pt x="3838790" y="2267352"/>
                  <a:pt x="3867150" y="2192014"/>
                  <a:pt x="3867150" y="2192014"/>
                </a:cubicBezTo>
                <a:cubicBezTo>
                  <a:pt x="3873500" y="2141214"/>
                  <a:pt x="3878415" y="2090214"/>
                  <a:pt x="3886200" y="2039614"/>
                </a:cubicBezTo>
                <a:cubicBezTo>
                  <a:pt x="3891123" y="2007612"/>
                  <a:pt x="3905250" y="1976743"/>
                  <a:pt x="3905250" y="1944364"/>
                </a:cubicBezTo>
                <a:cubicBezTo>
                  <a:pt x="3905250" y="1873434"/>
                  <a:pt x="3896363" y="1623065"/>
                  <a:pt x="3867150" y="1506214"/>
                </a:cubicBezTo>
                <a:cubicBezTo>
                  <a:pt x="3857410" y="1467252"/>
                  <a:pt x="3840083" y="1430530"/>
                  <a:pt x="3829050" y="1391914"/>
                </a:cubicBezTo>
                <a:cubicBezTo>
                  <a:pt x="3816350" y="1347464"/>
                  <a:pt x="3804234" y="1302843"/>
                  <a:pt x="3790950" y="1258564"/>
                </a:cubicBezTo>
                <a:cubicBezTo>
                  <a:pt x="3785180" y="1239330"/>
                  <a:pt x="3780880" y="1219375"/>
                  <a:pt x="3771900" y="1201414"/>
                </a:cubicBezTo>
                <a:cubicBezTo>
                  <a:pt x="3755341" y="1168296"/>
                  <a:pt x="3731309" y="1139282"/>
                  <a:pt x="3714750" y="1106164"/>
                </a:cubicBezTo>
                <a:cubicBezTo>
                  <a:pt x="3699457" y="1075578"/>
                  <a:pt x="3691943" y="1041500"/>
                  <a:pt x="3676650" y="1010914"/>
                </a:cubicBezTo>
                <a:cubicBezTo>
                  <a:pt x="3653143" y="963900"/>
                  <a:pt x="3586883" y="893561"/>
                  <a:pt x="3562350" y="858514"/>
                </a:cubicBezTo>
                <a:cubicBezTo>
                  <a:pt x="3463080" y="716700"/>
                  <a:pt x="3556931" y="802062"/>
                  <a:pt x="3429000" y="706114"/>
                </a:cubicBezTo>
                <a:cubicBezTo>
                  <a:pt x="3416300" y="680714"/>
                  <a:pt x="3409080" y="651730"/>
                  <a:pt x="3390900" y="629914"/>
                </a:cubicBezTo>
                <a:cubicBezTo>
                  <a:pt x="3376243" y="612325"/>
                  <a:pt x="3347058" y="610445"/>
                  <a:pt x="3333750" y="591814"/>
                </a:cubicBezTo>
                <a:cubicBezTo>
                  <a:pt x="3313874" y="563988"/>
                  <a:pt x="3310943" y="527150"/>
                  <a:pt x="3295650" y="496564"/>
                </a:cubicBezTo>
                <a:cubicBezTo>
                  <a:pt x="3267957" y="441178"/>
                  <a:pt x="3237011" y="414070"/>
                  <a:pt x="3181350" y="382264"/>
                </a:cubicBezTo>
                <a:cubicBezTo>
                  <a:pt x="3163915" y="372301"/>
                  <a:pt x="3143250" y="369564"/>
                  <a:pt x="3124200" y="363214"/>
                </a:cubicBezTo>
                <a:cubicBezTo>
                  <a:pt x="3098800" y="344164"/>
                  <a:pt x="3075567" y="321816"/>
                  <a:pt x="3048000" y="306064"/>
                </a:cubicBezTo>
                <a:cubicBezTo>
                  <a:pt x="3026744" y="293918"/>
                  <a:pt x="2931146" y="272088"/>
                  <a:pt x="2914650" y="267964"/>
                </a:cubicBezTo>
                <a:cubicBezTo>
                  <a:pt x="2895600" y="255264"/>
                  <a:pt x="2878937" y="237903"/>
                  <a:pt x="2857500" y="229864"/>
                </a:cubicBezTo>
                <a:cubicBezTo>
                  <a:pt x="2827183" y="218495"/>
                  <a:pt x="2793662" y="218667"/>
                  <a:pt x="2762250" y="210814"/>
                </a:cubicBezTo>
                <a:cubicBezTo>
                  <a:pt x="2742769" y="205944"/>
                  <a:pt x="2724408" y="197281"/>
                  <a:pt x="2705100" y="191764"/>
                </a:cubicBezTo>
                <a:cubicBezTo>
                  <a:pt x="2679926" y="184571"/>
                  <a:pt x="2654074" y="179907"/>
                  <a:pt x="2628900" y="172714"/>
                </a:cubicBezTo>
                <a:cubicBezTo>
                  <a:pt x="2609592" y="167197"/>
                  <a:pt x="2591231" y="158534"/>
                  <a:pt x="2571750" y="153664"/>
                </a:cubicBezTo>
                <a:cubicBezTo>
                  <a:pt x="2540338" y="145811"/>
                  <a:pt x="2507513" y="143918"/>
                  <a:pt x="2476500" y="134614"/>
                </a:cubicBezTo>
                <a:cubicBezTo>
                  <a:pt x="2443746" y="124788"/>
                  <a:pt x="2414425" y="104808"/>
                  <a:pt x="2381250" y="96514"/>
                </a:cubicBezTo>
                <a:cubicBezTo>
                  <a:pt x="2337689" y="85624"/>
                  <a:pt x="2292350" y="83814"/>
                  <a:pt x="2247900" y="77464"/>
                </a:cubicBezTo>
                <a:cubicBezTo>
                  <a:pt x="2110339" y="31610"/>
                  <a:pt x="2273875" y="81460"/>
                  <a:pt x="2000250" y="39364"/>
                </a:cubicBezTo>
                <a:cubicBezTo>
                  <a:pt x="1980403" y="36311"/>
                  <a:pt x="1962947" y="23367"/>
                  <a:pt x="1943100" y="20314"/>
                </a:cubicBezTo>
                <a:cubicBezTo>
                  <a:pt x="1811061" y="0"/>
                  <a:pt x="1802268" y="1264"/>
                  <a:pt x="1714500" y="1264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Arc 11"/>
          <p:cNvSpPr/>
          <p:nvPr/>
        </p:nvSpPr>
        <p:spPr>
          <a:xfrm rot="19685423">
            <a:off x="2171072" y="2887736"/>
            <a:ext cx="1040653" cy="403295"/>
          </a:xfrm>
          <a:prstGeom prst="arc">
            <a:avLst>
              <a:gd name="adj1" fmla="val 10907894"/>
              <a:gd name="adj2" fmla="val 0"/>
            </a:avLst>
          </a:prstGeom>
          <a:ln>
            <a:solidFill>
              <a:schemeClr val="tx1"/>
            </a:solidFill>
            <a:headEnd type="triangl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Écrire (3)</a:t>
            </a:r>
            <a:endParaRPr lang="fr-FR" dirty="0"/>
          </a:p>
        </p:txBody>
      </p:sp>
      <p:sp>
        <p:nvSpPr>
          <p:cNvPr id="7" name="Bulle ronde 6"/>
          <p:cNvSpPr/>
          <p:nvPr/>
        </p:nvSpPr>
        <p:spPr>
          <a:xfrm>
            <a:off x="-3500486" y="91440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copie des grandes lettres </a:t>
            </a:r>
            <a:r>
              <a:rPr lang="fr-FR" sz="3200" i="1" dirty="0" smtClean="0"/>
              <a:t>(lignes, sens des tracés)</a:t>
            </a:r>
            <a:endParaRPr lang="fr-FR" i="1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357166" y="2786050"/>
            <a:ext cx="62865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357166" y="5357818"/>
            <a:ext cx="62865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rme libre 9"/>
          <p:cNvSpPr/>
          <p:nvPr/>
        </p:nvSpPr>
        <p:spPr>
          <a:xfrm>
            <a:off x="533400" y="2819400"/>
            <a:ext cx="742950" cy="2476500"/>
          </a:xfrm>
          <a:custGeom>
            <a:avLst/>
            <a:gdLst>
              <a:gd name="connsiteX0" fmla="*/ 742950 w 742950"/>
              <a:gd name="connsiteY0" fmla="*/ 0 h 2476500"/>
              <a:gd name="connsiteX1" fmla="*/ 723900 w 742950"/>
              <a:gd name="connsiteY1" fmla="*/ 190500 h 2476500"/>
              <a:gd name="connsiteX2" fmla="*/ 685800 w 742950"/>
              <a:gd name="connsiteY2" fmla="*/ 323850 h 2476500"/>
              <a:gd name="connsiteX3" fmla="*/ 647700 w 742950"/>
              <a:gd name="connsiteY3" fmla="*/ 400050 h 2476500"/>
              <a:gd name="connsiteX4" fmla="*/ 609600 w 742950"/>
              <a:gd name="connsiteY4" fmla="*/ 590550 h 2476500"/>
              <a:gd name="connsiteX5" fmla="*/ 571500 w 742950"/>
              <a:gd name="connsiteY5" fmla="*/ 704850 h 2476500"/>
              <a:gd name="connsiteX6" fmla="*/ 514350 w 742950"/>
              <a:gd name="connsiteY6" fmla="*/ 914400 h 2476500"/>
              <a:gd name="connsiteX7" fmla="*/ 476250 w 742950"/>
              <a:gd name="connsiteY7" fmla="*/ 1143000 h 2476500"/>
              <a:gd name="connsiteX8" fmla="*/ 457200 w 742950"/>
              <a:gd name="connsiteY8" fmla="*/ 1200150 h 2476500"/>
              <a:gd name="connsiteX9" fmla="*/ 419100 w 742950"/>
              <a:gd name="connsiteY9" fmla="*/ 1371600 h 2476500"/>
              <a:gd name="connsiteX10" fmla="*/ 361950 w 742950"/>
              <a:gd name="connsiteY10" fmla="*/ 1447800 h 2476500"/>
              <a:gd name="connsiteX11" fmla="*/ 323850 w 742950"/>
              <a:gd name="connsiteY11" fmla="*/ 1504950 h 2476500"/>
              <a:gd name="connsiteX12" fmla="*/ 228600 w 742950"/>
              <a:gd name="connsiteY12" fmla="*/ 1676400 h 2476500"/>
              <a:gd name="connsiteX13" fmla="*/ 209550 w 742950"/>
              <a:gd name="connsiteY13" fmla="*/ 1771650 h 2476500"/>
              <a:gd name="connsiteX14" fmla="*/ 133350 w 742950"/>
              <a:gd name="connsiteY14" fmla="*/ 1981200 h 2476500"/>
              <a:gd name="connsiteX15" fmla="*/ 76200 w 742950"/>
              <a:gd name="connsiteY15" fmla="*/ 2114550 h 2476500"/>
              <a:gd name="connsiteX16" fmla="*/ 57150 w 742950"/>
              <a:gd name="connsiteY16" fmla="*/ 2247900 h 2476500"/>
              <a:gd name="connsiteX17" fmla="*/ 38100 w 742950"/>
              <a:gd name="connsiteY17" fmla="*/ 2305050 h 2476500"/>
              <a:gd name="connsiteX18" fmla="*/ 19050 w 742950"/>
              <a:gd name="connsiteY18" fmla="*/ 2381250 h 2476500"/>
              <a:gd name="connsiteX19" fmla="*/ 0 w 742950"/>
              <a:gd name="connsiteY19" fmla="*/ 2476500 h 2476500"/>
              <a:gd name="connsiteX20" fmla="*/ 0 w 742950"/>
              <a:gd name="connsiteY20" fmla="*/ 24384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42950" h="2476500">
                <a:moveTo>
                  <a:pt x="742950" y="0"/>
                </a:moveTo>
                <a:cubicBezTo>
                  <a:pt x="736600" y="63500"/>
                  <a:pt x="732925" y="127325"/>
                  <a:pt x="723900" y="190500"/>
                </a:cubicBezTo>
                <a:cubicBezTo>
                  <a:pt x="720448" y="214667"/>
                  <a:pt x="697431" y="296710"/>
                  <a:pt x="685800" y="323850"/>
                </a:cubicBezTo>
                <a:cubicBezTo>
                  <a:pt x="674613" y="349952"/>
                  <a:pt x="660400" y="374650"/>
                  <a:pt x="647700" y="400050"/>
                </a:cubicBezTo>
                <a:cubicBezTo>
                  <a:pt x="634827" y="477288"/>
                  <a:pt x="630914" y="519505"/>
                  <a:pt x="609600" y="590550"/>
                </a:cubicBezTo>
                <a:cubicBezTo>
                  <a:pt x="598060" y="629017"/>
                  <a:pt x="581240" y="665888"/>
                  <a:pt x="571500" y="704850"/>
                </a:cubicBezTo>
                <a:cubicBezTo>
                  <a:pt x="513933" y="935120"/>
                  <a:pt x="595918" y="710479"/>
                  <a:pt x="514350" y="914400"/>
                </a:cubicBezTo>
                <a:cubicBezTo>
                  <a:pt x="501650" y="990600"/>
                  <a:pt x="500679" y="1069713"/>
                  <a:pt x="476250" y="1143000"/>
                </a:cubicBezTo>
                <a:cubicBezTo>
                  <a:pt x="469900" y="1162050"/>
                  <a:pt x="462070" y="1180669"/>
                  <a:pt x="457200" y="1200150"/>
                </a:cubicBezTo>
                <a:cubicBezTo>
                  <a:pt x="454194" y="1212175"/>
                  <a:pt x="428878" y="1352044"/>
                  <a:pt x="419100" y="1371600"/>
                </a:cubicBezTo>
                <a:cubicBezTo>
                  <a:pt x="404901" y="1399998"/>
                  <a:pt x="380404" y="1421964"/>
                  <a:pt x="361950" y="1447800"/>
                </a:cubicBezTo>
                <a:cubicBezTo>
                  <a:pt x="348642" y="1466431"/>
                  <a:pt x="334089" y="1484472"/>
                  <a:pt x="323850" y="1504950"/>
                </a:cubicBezTo>
                <a:cubicBezTo>
                  <a:pt x="236540" y="1679571"/>
                  <a:pt x="341010" y="1526520"/>
                  <a:pt x="228600" y="1676400"/>
                </a:cubicBezTo>
                <a:cubicBezTo>
                  <a:pt x="222250" y="1708150"/>
                  <a:pt x="218069" y="1740412"/>
                  <a:pt x="209550" y="1771650"/>
                </a:cubicBezTo>
                <a:cubicBezTo>
                  <a:pt x="182868" y="1869483"/>
                  <a:pt x="167436" y="1890305"/>
                  <a:pt x="133350" y="1981200"/>
                </a:cubicBezTo>
                <a:cubicBezTo>
                  <a:pt x="91305" y="2093321"/>
                  <a:pt x="143101" y="1980749"/>
                  <a:pt x="76200" y="2114550"/>
                </a:cubicBezTo>
                <a:cubicBezTo>
                  <a:pt x="69850" y="2159000"/>
                  <a:pt x="65956" y="2203871"/>
                  <a:pt x="57150" y="2247900"/>
                </a:cubicBezTo>
                <a:cubicBezTo>
                  <a:pt x="53212" y="2267591"/>
                  <a:pt x="43617" y="2285742"/>
                  <a:pt x="38100" y="2305050"/>
                </a:cubicBezTo>
                <a:cubicBezTo>
                  <a:pt x="30907" y="2330224"/>
                  <a:pt x="24730" y="2355692"/>
                  <a:pt x="19050" y="2381250"/>
                </a:cubicBezTo>
                <a:cubicBezTo>
                  <a:pt x="12026" y="2412858"/>
                  <a:pt x="0" y="2476500"/>
                  <a:pt x="0" y="2476500"/>
                </a:cubicBezTo>
                <a:lnTo>
                  <a:pt x="0" y="243840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/>
          <p:cNvSpPr/>
          <p:nvPr/>
        </p:nvSpPr>
        <p:spPr>
          <a:xfrm>
            <a:off x="1333500" y="2838450"/>
            <a:ext cx="957120" cy="2532512"/>
          </a:xfrm>
          <a:custGeom>
            <a:avLst/>
            <a:gdLst>
              <a:gd name="connsiteX0" fmla="*/ 0 w 957120"/>
              <a:gd name="connsiteY0" fmla="*/ 0 h 2532512"/>
              <a:gd name="connsiteX1" fmla="*/ 133350 w 957120"/>
              <a:gd name="connsiteY1" fmla="*/ 190500 h 2532512"/>
              <a:gd name="connsiteX2" fmla="*/ 190500 w 957120"/>
              <a:gd name="connsiteY2" fmla="*/ 323850 h 2532512"/>
              <a:gd name="connsiteX3" fmla="*/ 266700 w 957120"/>
              <a:gd name="connsiteY3" fmla="*/ 438150 h 2532512"/>
              <a:gd name="connsiteX4" fmla="*/ 438150 w 957120"/>
              <a:gd name="connsiteY4" fmla="*/ 742950 h 2532512"/>
              <a:gd name="connsiteX5" fmla="*/ 571500 w 957120"/>
              <a:gd name="connsiteY5" fmla="*/ 1085850 h 2532512"/>
              <a:gd name="connsiteX6" fmla="*/ 628650 w 957120"/>
              <a:gd name="connsiteY6" fmla="*/ 1276350 h 2532512"/>
              <a:gd name="connsiteX7" fmla="*/ 704850 w 957120"/>
              <a:gd name="connsiteY7" fmla="*/ 1466850 h 2532512"/>
              <a:gd name="connsiteX8" fmla="*/ 742950 w 957120"/>
              <a:gd name="connsiteY8" fmla="*/ 1676400 h 2532512"/>
              <a:gd name="connsiteX9" fmla="*/ 800100 w 957120"/>
              <a:gd name="connsiteY9" fmla="*/ 1828800 h 2532512"/>
              <a:gd name="connsiteX10" fmla="*/ 914400 w 957120"/>
              <a:gd name="connsiteY10" fmla="*/ 2114550 h 2532512"/>
              <a:gd name="connsiteX11" fmla="*/ 933450 w 957120"/>
              <a:gd name="connsiteY11" fmla="*/ 2343150 h 2532512"/>
              <a:gd name="connsiteX12" fmla="*/ 952500 w 957120"/>
              <a:gd name="connsiteY12" fmla="*/ 2476500 h 2532512"/>
              <a:gd name="connsiteX13" fmla="*/ 952500 w 957120"/>
              <a:gd name="connsiteY13" fmla="*/ 2476500 h 253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57120" h="2532512">
                <a:moveTo>
                  <a:pt x="0" y="0"/>
                </a:moveTo>
                <a:cubicBezTo>
                  <a:pt x="40274" y="53699"/>
                  <a:pt x="103501" y="135066"/>
                  <a:pt x="133350" y="190500"/>
                </a:cubicBezTo>
                <a:cubicBezTo>
                  <a:pt x="156278" y="233080"/>
                  <a:pt x="167572" y="281270"/>
                  <a:pt x="190500" y="323850"/>
                </a:cubicBezTo>
                <a:cubicBezTo>
                  <a:pt x="212209" y="364167"/>
                  <a:pt x="243982" y="398393"/>
                  <a:pt x="266700" y="438150"/>
                </a:cubicBezTo>
                <a:cubicBezTo>
                  <a:pt x="541342" y="918773"/>
                  <a:pt x="131749" y="252708"/>
                  <a:pt x="438150" y="742950"/>
                </a:cubicBezTo>
                <a:cubicBezTo>
                  <a:pt x="604285" y="1296733"/>
                  <a:pt x="386265" y="609532"/>
                  <a:pt x="571500" y="1085850"/>
                </a:cubicBezTo>
                <a:cubicBezTo>
                  <a:pt x="595529" y="1147638"/>
                  <a:pt x="606749" y="1213776"/>
                  <a:pt x="628650" y="1276350"/>
                </a:cubicBezTo>
                <a:cubicBezTo>
                  <a:pt x="651243" y="1340902"/>
                  <a:pt x="679450" y="1403350"/>
                  <a:pt x="704850" y="1466850"/>
                </a:cubicBezTo>
                <a:cubicBezTo>
                  <a:pt x="717550" y="1536700"/>
                  <a:pt x="724882" y="1607742"/>
                  <a:pt x="742950" y="1676400"/>
                </a:cubicBezTo>
                <a:cubicBezTo>
                  <a:pt x="756757" y="1728868"/>
                  <a:pt x="779950" y="1778426"/>
                  <a:pt x="800100" y="1828800"/>
                </a:cubicBezTo>
                <a:cubicBezTo>
                  <a:pt x="923668" y="2137720"/>
                  <a:pt x="864236" y="1964057"/>
                  <a:pt x="914400" y="2114550"/>
                </a:cubicBezTo>
                <a:cubicBezTo>
                  <a:pt x="920750" y="2190750"/>
                  <a:pt x="923966" y="2267276"/>
                  <a:pt x="933450" y="2343150"/>
                </a:cubicBezTo>
                <a:cubicBezTo>
                  <a:pt x="957120" y="2532512"/>
                  <a:pt x="952500" y="2324278"/>
                  <a:pt x="952500" y="2476500"/>
                </a:cubicBezTo>
                <a:lnTo>
                  <a:pt x="952500" y="247650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/>
          <p:cNvSpPr/>
          <p:nvPr/>
        </p:nvSpPr>
        <p:spPr>
          <a:xfrm>
            <a:off x="952500" y="4127532"/>
            <a:ext cx="1237541" cy="44418"/>
          </a:xfrm>
          <a:custGeom>
            <a:avLst/>
            <a:gdLst>
              <a:gd name="connsiteX0" fmla="*/ 0 w 1237541"/>
              <a:gd name="connsiteY0" fmla="*/ 44418 h 44418"/>
              <a:gd name="connsiteX1" fmla="*/ 666750 w 1237541"/>
              <a:gd name="connsiteY1" fmla="*/ 25368 h 44418"/>
              <a:gd name="connsiteX2" fmla="*/ 1047750 w 1237541"/>
              <a:gd name="connsiteY2" fmla="*/ 6318 h 44418"/>
              <a:gd name="connsiteX3" fmla="*/ 1009650 w 1237541"/>
              <a:gd name="connsiteY3" fmla="*/ 6318 h 4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7541" h="44418">
                <a:moveTo>
                  <a:pt x="0" y="44418"/>
                </a:moveTo>
                <a:lnTo>
                  <a:pt x="666750" y="25368"/>
                </a:lnTo>
                <a:cubicBezTo>
                  <a:pt x="1237541" y="0"/>
                  <a:pt x="477901" y="6318"/>
                  <a:pt x="1047750" y="6318"/>
                </a:cubicBezTo>
                <a:lnTo>
                  <a:pt x="1009650" y="6318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/>
          <p:cNvSpPr/>
          <p:nvPr/>
        </p:nvSpPr>
        <p:spPr>
          <a:xfrm>
            <a:off x="3200400" y="2819400"/>
            <a:ext cx="152400" cy="2514600"/>
          </a:xfrm>
          <a:custGeom>
            <a:avLst/>
            <a:gdLst>
              <a:gd name="connsiteX0" fmla="*/ 95250 w 152400"/>
              <a:gd name="connsiteY0" fmla="*/ 0 h 2514600"/>
              <a:gd name="connsiteX1" fmla="*/ 76200 w 152400"/>
              <a:gd name="connsiteY1" fmla="*/ 381000 h 2514600"/>
              <a:gd name="connsiteX2" fmla="*/ 38100 w 152400"/>
              <a:gd name="connsiteY2" fmla="*/ 742950 h 2514600"/>
              <a:gd name="connsiteX3" fmla="*/ 19050 w 152400"/>
              <a:gd name="connsiteY3" fmla="*/ 1085850 h 2514600"/>
              <a:gd name="connsiteX4" fmla="*/ 0 w 152400"/>
              <a:gd name="connsiteY4" fmla="*/ 1371600 h 2514600"/>
              <a:gd name="connsiteX5" fmla="*/ 19050 w 152400"/>
              <a:gd name="connsiteY5" fmla="*/ 1695450 h 2514600"/>
              <a:gd name="connsiteX6" fmla="*/ 76200 w 152400"/>
              <a:gd name="connsiteY6" fmla="*/ 1847850 h 2514600"/>
              <a:gd name="connsiteX7" fmla="*/ 95250 w 152400"/>
              <a:gd name="connsiteY7" fmla="*/ 1924050 h 2514600"/>
              <a:gd name="connsiteX8" fmla="*/ 133350 w 152400"/>
              <a:gd name="connsiteY8" fmla="*/ 2038350 h 2514600"/>
              <a:gd name="connsiteX9" fmla="*/ 152400 w 152400"/>
              <a:gd name="connsiteY9" fmla="*/ 2095500 h 2514600"/>
              <a:gd name="connsiteX10" fmla="*/ 133350 w 152400"/>
              <a:gd name="connsiteY10" fmla="*/ 2514600 h 2514600"/>
              <a:gd name="connsiteX11" fmla="*/ 133350 w 152400"/>
              <a:gd name="connsiteY11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400" h="2514600">
                <a:moveTo>
                  <a:pt x="95250" y="0"/>
                </a:moveTo>
                <a:cubicBezTo>
                  <a:pt x="88900" y="127000"/>
                  <a:pt x="84387" y="254105"/>
                  <a:pt x="76200" y="381000"/>
                </a:cubicBezTo>
                <a:cubicBezTo>
                  <a:pt x="66726" y="527847"/>
                  <a:pt x="55477" y="603937"/>
                  <a:pt x="38100" y="742950"/>
                </a:cubicBezTo>
                <a:cubicBezTo>
                  <a:pt x="31750" y="857250"/>
                  <a:pt x="25975" y="971583"/>
                  <a:pt x="19050" y="1085850"/>
                </a:cubicBezTo>
                <a:cubicBezTo>
                  <a:pt x="13275" y="1181137"/>
                  <a:pt x="0" y="1276139"/>
                  <a:pt x="0" y="1371600"/>
                </a:cubicBezTo>
                <a:cubicBezTo>
                  <a:pt x="0" y="1479737"/>
                  <a:pt x="8798" y="1587801"/>
                  <a:pt x="19050" y="1695450"/>
                </a:cubicBezTo>
                <a:cubicBezTo>
                  <a:pt x="27373" y="1782843"/>
                  <a:pt x="45497" y="1765975"/>
                  <a:pt x="76200" y="1847850"/>
                </a:cubicBezTo>
                <a:cubicBezTo>
                  <a:pt x="85393" y="1872365"/>
                  <a:pt x="87727" y="1898972"/>
                  <a:pt x="95250" y="1924050"/>
                </a:cubicBezTo>
                <a:cubicBezTo>
                  <a:pt x="106790" y="1962517"/>
                  <a:pt x="120650" y="2000250"/>
                  <a:pt x="133350" y="2038350"/>
                </a:cubicBezTo>
                <a:lnTo>
                  <a:pt x="152400" y="2095500"/>
                </a:lnTo>
                <a:cubicBezTo>
                  <a:pt x="131486" y="2451045"/>
                  <a:pt x="133350" y="2311213"/>
                  <a:pt x="133350" y="2514600"/>
                </a:cubicBezTo>
                <a:lnTo>
                  <a:pt x="133350" y="251460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/>
          <p:cNvSpPr/>
          <p:nvPr/>
        </p:nvSpPr>
        <p:spPr>
          <a:xfrm>
            <a:off x="3251200" y="2781300"/>
            <a:ext cx="1464125" cy="2533650"/>
          </a:xfrm>
          <a:custGeom>
            <a:avLst/>
            <a:gdLst>
              <a:gd name="connsiteX0" fmla="*/ 44450 w 1464125"/>
              <a:gd name="connsiteY0" fmla="*/ 0 h 2533650"/>
              <a:gd name="connsiteX1" fmla="*/ 558800 w 1464125"/>
              <a:gd name="connsiteY1" fmla="*/ 19050 h 2533650"/>
              <a:gd name="connsiteX2" fmla="*/ 673100 w 1464125"/>
              <a:gd name="connsiteY2" fmla="*/ 57150 h 2533650"/>
              <a:gd name="connsiteX3" fmla="*/ 730250 w 1464125"/>
              <a:gd name="connsiteY3" fmla="*/ 76200 h 2533650"/>
              <a:gd name="connsiteX4" fmla="*/ 920750 w 1464125"/>
              <a:gd name="connsiteY4" fmla="*/ 209550 h 2533650"/>
              <a:gd name="connsiteX5" fmla="*/ 977900 w 1464125"/>
              <a:gd name="connsiteY5" fmla="*/ 228600 h 2533650"/>
              <a:gd name="connsiteX6" fmla="*/ 1016000 w 1464125"/>
              <a:gd name="connsiteY6" fmla="*/ 285750 h 2533650"/>
              <a:gd name="connsiteX7" fmla="*/ 1073150 w 1464125"/>
              <a:gd name="connsiteY7" fmla="*/ 342900 h 2533650"/>
              <a:gd name="connsiteX8" fmla="*/ 1092200 w 1464125"/>
              <a:gd name="connsiteY8" fmla="*/ 400050 h 2533650"/>
              <a:gd name="connsiteX9" fmla="*/ 1054100 w 1464125"/>
              <a:gd name="connsiteY9" fmla="*/ 819150 h 2533650"/>
              <a:gd name="connsiteX10" fmla="*/ 1016000 w 1464125"/>
              <a:gd name="connsiteY10" fmla="*/ 971550 h 2533650"/>
              <a:gd name="connsiteX11" fmla="*/ 996950 w 1464125"/>
              <a:gd name="connsiteY11" fmla="*/ 1028700 h 2533650"/>
              <a:gd name="connsiteX12" fmla="*/ 939800 w 1464125"/>
              <a:gd name="connsiteY12" fmla="*/ 1104900 h 2533650"/>
              <a:gd name="connsiteX13" fmla="*/ 882650 w 1464125"/>
              <a:gd name="connsiteY13" fmla="*/ 1200150 h 2533650"/>
              <a:gd name="connsiteX14" fmla="*/ 844550 w 1464125"/>
              <a:gd name="connsiteY14" fmla="*/ 1276350 h 2533650"/>
              <a:gd name="connsiteX15" fmla="*/ 787400 w 1464125"/>
              <a:gd name="connsiteY15" fmla="*/ 1314450 h 2533650"/>
              <a:gd name="connsiteX16" fmla="*/ 711200 w 1464125"/>
              <a:gd name="connsiteY16" fmla="*/ 1371600 h 2533650"/>
              <a:gd name="connsiteX17" fmla="*/ 596900 w 1464125"/>
              <a:gd name="connsiteY17" fmla="*/ 1409700 h 2533650"/>
              <a:gd name="connsiteX18" fmla="*/ 463550 w 1464125"/>
              <a:gd name="connsiteY18" fmla="*/ 1447800 h 2533650"/>
              <a:gd name="connsiteX19" fmla="*/ 330200 w 1464125"/>
              <a:gd name="connsiteY19" fmla="*/ 1485900 h 2533650"/>
              <a:gd name="connsiteX20" fmla="*/ 63500 w 1464125"/>
              <a:gd name="connsiteY20" fmla="*/ 1466850 h 2533650"/>
              <a:gd name="connsiteX21" fmla="*/ 6350 w 1464125"/>
              <a:gd name="connsiteY21" fmla="*/ 1447800 h 2533650"/>
              <a:gd name="connsiteX22" fmla="*/ 82550 w 1464125"/>
              <a:gd name="connsiteY22" fmla="*/ 1409700 h 2533650"/>
              <a:gd name="connsiteX23" fmla="*/ 234950 w 1464125"/>
              <a:gd name="connsiteY23" fmla="*/ 1390650 h 2533650"/>
              <a:gd name="connsiteX24" fmla="*/ 768350 w 1464125"/>
              <a:gd name="connsiteY24" fmla="*/ 1371600 h 2533650"/>
              <a:gd name="connsiteX25" fmla="*/ 1168400 w 1464125"/>
              <a:gd name="connsiteY25" fmla="*/ 1390650 h 2533650"/>
              <a:gd name="connsiteX26" fmla="*/ 1263650 w 1464125"/>
              <a:gd name="connsiteY26" fmla="*/ 1409700 h 2533650"/>
              <a:gd name="connsiteX27" fmla="*/ 1320800 w 1464125"/>
              <a:gd name="connsiteY27" fmla="*/ 1447800 h 2533650"/>
              <a:gd name="connsiteX28" fmla="*/ 1397000 w 1464125"/>
              <a:gd name="connsiteY28" fmla="*/ 1485900 h 2533650"/>
              <a:gd name="connsiteX29" fmla="*/ 1416050 w 1464125"/>
              <a:gd name="connsiteY29" fmla="*/ 1543050 h 2533650"/>
              <a:gd name="connsiteX30" fmla="*/ 1454150 w 1464125"/>
              <a:gd name="connsiteY30" fmla="*/ 1600200 h 2533650"/>
              <a:gd name="connsiteX31" fmla="*/ 1397000 w 1464125"/>
              <a:gd name="connsiteY31" fmla="*/ 1885950 h 2533650"/>
              <a:gd name="connsiteX32" fmla="*/ 1358900 w 1464125"/>
              <a:gd name="connsiteY32" fmla="*/ 1943100 h 2533650"/>
              <a:gd name="connsiteX33" fmla="*/ 1339850 w 1464125"/>
              <a:gd name="connsiteY33" fmla="*/ 2000250 h 2533650"/>
              <a:gd name="connsiteX34" fmla="*/ 1282700 w 1464125"/>
              <a:gd name="connsiteY34" fmla="*/ 2057400 h 2533650"/>
              <a:gd name="connsiteX35" fmla="*/ 1225550 w 1464125"/>
              <a:gd name="connsiteY35" fmla="*/ 2133600 h 2533650"/>
              <a:gd name="connsiteX36" fmla="*/ 1149350 w 1464125"/>
              <a:gd name="connsiteY36" fmla="*/ 2247900 h 2533650"/>
              <a:gd name="connsiteX37" fmla="*/ 1111250 w 1464125"/>
              <a:gd name="connsiteY37" fmla="*/ 2305050 h 2533650"/>
              <a:gd name="connsiteX38" fmla="*/ 939800 w 1464125"/>
              <a:gd name="connsiteY38" fmla="*/ 2362200 h 2533650"/>
              <a:gd name="connsiteX39" fmla="*/ 882650 w 1464125"/>
              <a:gd name="connsiteY39" fmla="*/ 2381250 h 2533650"/>
              <a:gd name="connsiteX40" fmla="*/ 806450 w 1464125"/>
              <a:gd name="connsiteY40" fmla="*/ 2400300 h 2533650"/>
              <a:gd name="connsiteX41" fmla="*/ 749300 w 1464125"/>
              <a:gd name="connsiteY41" fmla="*/ 2419350 h 2533650"/>
              <a:gd name="connsiteX42" fmla="*/ 673100 w 1464125"/>
              <a:gd name="connsiteY42" fmla="*/ 2438400 h 2533650"/>
              <a:gd name="connsiteX43" fmla="*/ 615950 w 1464125"/>
              <a:gd name="connsiteY43" fmla="*/ 2457450 h 2533650"/>
              <a:gd name="connsiteX44" fmla="*/ 444500 w 1464125"/>
              <a:gd name="connsiteY44" fmla="*/ 2476500 h 2533650"/>
              <a:gd name="connsiteX45" fmla="*/ 387350 w 1464125"/>
              <a:gd name="connsiteY45" fmla="*/ 2495550 h 2533650"/>
              <a:gd name="connsiteX46" fmla="*/ 234950 w 1464125"/>
              <a:gd name="connsiteY46" fmla="*/ 2533650 h 2533650"/>
              <a:gd name="connsiteX47" fmla="*/ 139700 w 1464125"/>
              <a:gd name="connsiteY47" fmla="*/ 2514600 h 2533650"/>
              <a:gd name="connsiteX48" fmla="*/ 139700 w 1464125"/>
              <a:gd name="connsiteY48" fmla="*/ 2514600 h 25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464125" h="2533650">
                <a:moveTo>
                  <a:pt x="44450" y="0"/>
                </a:moveTo>
                <a:cubicBezTo>
                  <a:pt x="215900" y="6350"/>
                  <a:pt x="387937" y="3517"/>
                  <a:pt x="558800" y="19050"/>
                </a:cubicBezTo>
                <a:cubicBezTo>
                  <a:pt x="598796" y="22686"/>
                  <a:pt x="635000" y="44450"/>
                  <a:pt x="673100" y="57150"/>
                </a:cubicBezTo>
                <a:lnTo>
                  <a:pt x="730250" y="76200"/>
                </a:lnTo>
                <a:cubicBezTo>
                  <a:pt x="765026" y="102282"/>
                  <a:pt x="892606" y="200169"/>
                  <a:pt x="920750" y="209550"/>
                </a:cubicBezTo>
                <a:lnTo>
                  <a:pt x="977900" y="228600"/>
                </a:lnTo>
                <a:cubicBezTo>
                  <a:pt x="990600" y="247650"/>
                  <a:pt x="1001343" y="268161"/>
                  <a:pt x="1016000" y="285750"/>
                </a:cubicBezTo>
                <a:cubicBezTo>
                  <a:pt x="1033247" y="306446"/>
                  <a:pt x="1058206" y="320484"/>
                  <a:pt x="1073150" y="342900"/>
                </a:cubicBezTo>
                <a:cubicBezTo>
                  <a:pt x="1084289" y="359608"/>
                  <a:pt x="1085850" y="381000"/>
                  <a:pt x="1092200" y="400050"/>
                </a:cubicBezTo>
                <a:cubicBezTo>
                  <a:pt x="1081836" y="565869"/>
                  <a:pt x="1085675" y="671798"/>
                  <a:pt x="1054100" y="819150"/>
                </a:cubicBezTo>
                <a:cubicBezTo>
                  <a:pt x="1043128" y="870351"/>
                  <a:pt x="1032559" y="921874"/>
                  <a:pt x="1016000" y="971550"/>
                </a:cubicBezTo>
                <a:cubicBezTo>
                  <a:pt x="1009650" y="990600"/>
                  <a:pt x="1006913" y="1011265"/>
                  <a:pt x="996950" y="1028700"/>
                </a:cubicBezTo>
                <a:cubicBezTo>
                  <a:pt x="981198" y="1056267"/>
                  <a:pt x="957412" y="1078482"/>
                  <a:pt x="939800" y="1104900"/>
                </a:cubicBezTo>
                <a:cubicBezTo>
                  <a:pt x="919261" y="1135708"/>
                  <a:pt x="900632" y="1167783"/>
                  <a:pt x="882650" y="1200150"/>
                </a:cubicBezTo>
                <a:cubicBezTo>
                  <a:pt x="868859" y="1224974"/>
                  <a:pt x="862730" y="1254534"/>
                  <a:pt x="844550" y="1276350"/>
                </a:cubicBezTo>
                <a:cubicBezTo>
                  <a:pt x="829893" y="1293939"/>
                  <a:pt x="806031" y="1301142"/>
                  <a:pt x="787400" y="1314450"/>
                </a:cubicBezTo>
                <a:cubicBezTo>
                  <a:pt x="761564" y="1332904"/>
                  <a:pt x="739598" y="1357401"/>
                  <a:pt x="711200" y="1371600"/>
                </a:cubicBezTo>
                <a:cubicBezTo>
                  <a:pt x="675279" y="1389561"/>
                  <a:pt x="635000" y="1397000"/>
                  <a:pt x="596900" y="1409700"/>
                </a:cubicBezTo>
                <a:cubicBezTo>
                  <a:pt x="459874" y="1455375"/>
                  <a:pt x="630992" y="1399960"/>
                  <a:pt x="463550" y="1447800"/>
                </a:cubicBezTo>
                <a:cubicBezTo>
                  <a:pt x="272244" y="1502459"/>
                  <a:pt x="568414" y="1426347"/>
                  <a:pt x="330200" y="1485900"/>
                </a:cubicBezTo>
                <a:cubicBezTo>
                  <a:pt x="241300" y="1479550"/>
                  <a:pt x="152016" y="1477264"/>
                  <a:pt x="63500" y="1466850"/>
                </a:cubicBezTo>
                <a:cubicBezTo>
                  <a:pt x="43557" y="1464504"/>
                  <a:pt x="0" y="1466850"/>
                  <a:pt x="6350" y="1447800"/>
                </a:cubicBezTo>
                <a:cubicBezTo>
                  <a:pt x="15330" y="1420859"/>
                  <a:pt x="55000" y="1416588"/>
                  <a:pt x="82550" y="1409700"/>
                </a:cubicBezTo>
                <a:cubicBezTo>
                  <a:pt x="132217" y="1397283"/>
                  <a:pt x="183833" y="1393490"/>
                  <a:pt x="234950" y="1390650"/>
                </a:cubicBezTo>
                <a:cubicBezTo>
                  <a:pt x="412589" y="1380781"/>
                  <a:pt x="590550" y="1377950"/>
                  <a:pt x="768350" y="1371600"/>
                </a:cubicBezTo>
                <a:cubicBezTo>
                  <a:pt x="901700" y="1377950"/>
                  <a:pt x="1035292" y="1380411"/>
                  <a:pt x="1168400" y="1390650"/>
                </a:cubicBezTo>
                <a:cubicBezTo>
                  <a:pt x="1200683" y="1393133"/>
                  <a:pt x="1233333" y="1398331"/>
                  <a:pt x="1263650" y="1409700"/>
                </a:cubicBezTo>
                <a:cubicBezTo>
                  <a:pt x="1285087" y="1417739"/>
                  <a:pt x="1300921" y="1436441"/>
                  <a:pt x="1320800" y="1447800"/>
                </a:cubicBezTo>
                <a:cubicBezTo>
                  <a:pt x="1345456" y="1461889"/>
                  <a:pt x="1371600" y="1473200"/>
                  <a:pt x="1397000" y="1485900"/>
                </a:cubicBezTo>
                <a:cubicBezTo>
                  <a:pt x="1403350" y="1504950"/>
                  <a:pt x="1407070" y="1525089"/>
                  <a:pt x="1416050" y="1543050"/>
                </a:cubicBezTo>
                <a:cubicBezTo>
                  <a:pt x="1426289" y="1563528"/>
                  <a:pt x="1452519" y="1577363"/>
                  <a:pt x="1454150" y="1600200"/>
                </a:cubicBezTo>
                <a:cubicBezTo>
                  <a:pt x="1464125" y="1739846"/>
                  <a:pt x="1453674" y="1786771"/>
                  <a:pt x="1397000" y="1885950"/>
                </a:cubicBezTo>
                <a:cubicBezTo>
                  <a:pt x="1385641" y="1905829"/>
                  <a:pt x="1369139" y="1922622"/>
                  <a:pt x="1358900" y="1943100"/>
                </a:cubicBezTo>
                <a:cubicBezTo>
                  <a:pt x="1349920" y="1961061"/>
                  <a:pt x="1350989" y="1983542"/>
                  <a:pt x="1339850" y="2000250"/>
                </a:cubicBezTo>
                <a:cubicBezTo>
                  <a:pt x="1324906" y="2022666"/>
                  <a:pt x="1300233" y="2036945"/>
                  <a:pt x="1282700" y="2057400"/>
                </a:cubicBezTo>
                <a:cubicBezTo>
                  <a:pt x="1262037" y="2081506"/>
                  <a:pt x="1243757" y="2107589"/>
                  <a:pt x="1225550" y="2133600"/>
                </a:cubicBezTo>
                <a:cubicBezTo>
                  <a:pt x="1199291" y="2171113"/>
                  <a:pt x="1174750" y="2209800"/>
                  <a:pt x="1149350" y="2247900"/>
                </a:cubicBezTo>
                <a:cubicBezTo>
                  <a:pt x="1136650" y="2266950"/>
                  <a:pt x="1132970" y="2297810"/>
                  <a:pt x="1111250" y="2305050"/>
                </a:cubicBezTo>
                <a:lnTo>
                  <a:pt x="939800" y="2362200"/>
                </a:lnTo>
                <a:cubicBezTo>
                  <a:pt x="920750" y="2368550"/>
                  <a:pt x="902131" y="2376380"/>
                  <a:pt x="882650" y="2381250"/>
                </a:cubicBezTo>
                <a:cubicBezTo>
                  <a:pt x="857250" y="2387600"/>
                  <a:pt x="831624" y="2393107"/>
                  <a:pt x="806450" y="2400300"/>
                </a:cubicBezTo>
                <a:cubicBezTo>
                  <a:pt x="787142" y="2405817"/>
                  <a:pt x="768608" y="2413833"/>
                  <a:pt x="749300" y="2419350"/>
                </a:cubicBezTo>
                <a:cubicBezTo>
                  <a:pt x="724126" y="2426543"/>
                  <a:pt x="698274" y="2431207"/>
                  <a:pt x="673100" y="2438400"/>
                </a:cubicBezTo>
                <a:cubicBezTo>
                  <a:pt x="653792" y="2443917"/>
                  <a:pt x="635757" y="2454149"/>
                  <a:pt x="615950" y="2457450"/>
                </a:cubicBezTo>
                <a:cubicBezTo>
                  <a:pt x="559231" y="2466903"/>
                  <a:pt x="501650" y="2470150"/>
                  <a:pt x="444500" y="2476500"/>
                </a:cubicBezTo>
                <a:cubicBezTo>
                  <a:pt x="425450" y="2482850"/>
                  <a:pt x="406723" y="2490266"/>
                  <a:pt x="387350" y="2495550"/>
                </a:cubicBezTo>
                <a:cubicBezTo>
                  <a:pt x="336832" y="2509328"/>
                  <a:pt x="234950" y="2533650"/>
                  <a:pt x="234950" y="2533650"/>
                </a:cubicBezTo>
                <a:cubicBezTo>
                  <a:pt x="114386" y="2513556"/>
                  <a:pt x="82024" y="2514600"/>
                  <a:pt x="139700" y="2514600"/>
                </a:cubicBezTo>
                <a:lnTo>
                  <a:pt x="139700" y="251460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Écrire (4)</a:t>
            </a:r>
            <a:endParaRPr lang="fr-FR" dirty="0"/>
          </a:p>
        </p:txBody>
      </p:sp>
      <p:sp>
        <p:nvSpPr>
          <p:cNvPr id="7" name="Bulle ronde 6"/>
          <p:cNvSpPr/>
          <p:nvPr/>
        </p:nvSpPr>
        <p:spPr>
          <a:xfrm>
            <a:off x="-3500486" y="91440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285750" y="7072330"/>
            <a:ext cx="6357938" cy="185738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fr-FR" dirty="0" smtClean="0"/>
              <a:t>J’écris mon prénom en majuscules</a:t>
            </a:r>
            <a:br>
              <a:rPr lang="fr-FR" dirty="0" smtClean="0"/>
            </a:br>
            <a:r>
              <a:rPr lang="fr-FR" sz="3500" i="1" dirty="0" smtClean="0"/>
              <a:t>(ligne, sens des tracés)</a:t>
            </a:r>
            <a:endParaRPr lang="fr-FR" i="1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357166" y="3498842"/>
            <a:ext cx="62865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357166" y="5357818"/>
            <a:ext cx="62865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rme libre 14"/>
          <p:cNvSpPr/>
          <p:nvPr/>
        </p:nvSpPr>
        <p:spPr>
          <a:xfrm>
            <a:off x="835603" y="3543300"/>
            <a:ext cx="21647" cy="1771650"/>
          </a:xfrm>
          <a:custGeom>
            <a:avLst/>
            <a:gdLst>
              <a:gd name="connsiteX0" fmla="*/ 21647 w 21647"/>
              <a:gd name="connsiteY0" fmla="*/ 0 h 1771650"/>
              <a:gd name="connsiteX1" fmla="*/ 2597 w 21647"/>
              <a:gd name="connsiteY1" fmla="*/ 1771650 h 1771650"/>
              <a:gd name="connsiteX2" fmla="*/ 2597 w 21647"/>
              <a:gd name="connsiteY2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47" h="1771650">
                <a:moveTo>
                  <a:pt x="21647" y="0"/>
                </a:moveTo>
                <a:cubicBezTo>
                  <a:pt x="0" y="1428730"/>
                  <a:pt x="2597" y="838152"/>
                  <a:pt x="2597" y="1771650"/>
                </a:cubicBezTo>
                <a:lnTo>
                  <a:pt x="2597" y="177165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/>
          <p:cNvSpPr/>
          <p:nvPr/>
        </p:nvSpPr>
        <p:spPr>
          <a:xfrm>
            <a:off x="838200" y="3505200"/>
            <a:ext cx="971550" cy="19050"/>
          </a:xfrm>
          <a:custGeom>
            <a:avLst/>
            <a:gdLst>
              <a:gd name="connsiteX0" fmla="*/ 0 w 971550"/>
              <a:gd name="connsiteY0" fmla="*/ 19050 h 19050"/>
              <a:gd name="connsiteX1" fmla="*/ 971550 w 971550"/>
              <a:gd name="connsiteY1" fmla="*/ 19050 h 19050"/>
              <a:gd name="connsiteX2" fmla="*/ 933450 w 971550"/>
              <a:gd name="connsiteY2" fmla="*/ 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550" h="19050">
                <a:moveTo>
                  <a:pt x="0" y="19050"/>
                </a:moveTo>
                <a:lnTo>
                  <a:pt x="971550" y="19050"/>
                </a:lnTo>
                <a:lnTo>
                  <a:pt x="933450" y="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/>
          <p:cNvSpPr/>
          <p:nvPr/>
        </p:nvSpPr>
        <p:spPr>
          <a:xfrm>
            <a:off x="876300" y="4362450"/>
            <a:ext cx="381000" cy="76200"/>
          </a:xfrm>
          <a:custGeom>
            <a:avLst/>
            <a:gdLst>
              <a:gd name="connsiteX0" fmla="*/ 0 w 381000"/>
              <a:gd name="connsiteY0" fmla="*/ 76200 h 76200"/>
              <a:gd name="connsiteX1" fmla="*/ 171450 w 381000"/>
              <a:gd name="connsiteY1" fmla="*/ 57150 h 76200"/>
              <a:gd name="connsiteX2" fmla="*/ 285750 w 381000"/>
              <a:gd name="connsiteY2" fmla="*/ 19050 h 76200"/>
              <a:gd name="connsiteX3" fmla="*/ 342900 w 381000"/>
              <a:gd name="connsiteY3" fmla="*/ 0 h 76200"/>
              <a:gd name="connsiteX4" fmla="*/ 381000 w 381000"/>
              <a:gd name="connsiteY4" fmla="*/ 0 h 76200"/>
              <a:gd name="connsiteX5" fmla="*/ 381000 w 381000"/>
              <a:gd name="connsiteY5" fmla="*/ 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000" h="76200">
                <a:moveTo>
                  <a:pt x="0" y="76200"/>
                </a:moveTo>
                <a:cubicBezTo>
                  <a:pt x="57150" y="69850"/>
                  <a:pt x="115065" y="68427"/>
                  <a:pt x="171450" y="57150"/>
                </a:cubicBezTo>
                <a:cubicBezTo>
                  <a:pt x="210831" y="49274"/>
                  <a:pt x="247650" y="31750"/>
                  <a:pt x="285750" y="19050"/>
                </a:cubicBezTo>
                <a:cubicBezTo>
                  <a:pt x="304800" y="12700"/>
                  <a:pt x="322820" y="0"/>
                  <a:pt x="342900" y="0"/>
                </a:cubicBezTo>
                <a:lnTo>
                  <a:pt x="381000" y="0"/>
                </a:lnTo>
                <a:lnTo>
                  <a:pt x="381000" y="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/>
          <p:cNvSpPr/>
          <p:nvPr/>
        </p:nvSpPr>
        <p:spPr>
          <a:xfrm>
            <a:off x="876300" y="5200650"/>
            <a:ext cx="800100" cy="114300"/>
          </a:xfrm>
          <a:custGeom>
            <a:avLst/>
            <a:gdLst>
              <a:gd name="connsiteX0" fmla="*/ 0 w 800100"/>
              <a:gd name="connsiteY0" fmla="*/ 114300 h 114300"/>
              <a:gd name="connsiteX1" fmla="*/ 209550 w 800100"/>
              <a:gd name="connsiteY1" fmla="*/ 95250 h 114300"/>
              <a:gd name="connsiteX2" fmla="*/ 266700 w 800100"/>
              <a:gd name="connsiteY2" fmla="*/ 76200 h 114300"/>
              <a:gd name="connsiteX3" fmla="*/ 400050 w 800100"/>
              <a:gd name="connsiteY3" fmla="*/ 57150 h 114300"/>
              <a:gd name="connsiteX4" fmla="*/ 476250 w 800100"/>
              <a:gd name="connsiteY4" fmla="*/ 38100 h 114300"/>
              <a:gd name="connsiteX5" fmla="*/ 628650 w 800100"/>
              <a:gd name="connsiteY5" fmla="*/ 0 h 114300"/>
              <a:gd name="connsiteX6" fmla="*/ 723900 w 800100"/>
              <a:gd name="connsiteY6" fmla="*/ 19050 h 114300"/>
              <a:gd name="connsiteX7" fmla="*/ 742950 w 800100"/>
              <a:gd name="connsiteY7" fmla="*/ 76200 h 114300"/>
              <a:gd name="connsiteX8" fmla="*/ 800100 w 800100"/>
              <a:gd name="connsiteY8" fmla="*/ 95250 h 114300"/>
              <a:gd name="connsiteX9" fmla="*/ 800100 w 800100"/>
              <a:gd name="connsiteY9" fmla="*/ 9525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0100" h="114300">
                <a:moveTo>
                  <a:pt x="0" y="114300"/>
                </a:moveTo>
                <a:cubicBezTo>
                  <a:pt x="69850" y="107950"/>
                  <a:pt x="140117" y="105169"/>
                  <a:pt x="209550" y="95250"/>
                </a:cubicBezTo>
                <a:cubicBezTo>
                  <a:pt x="229429" y="92410"/>
                  <a:pt x="247009" y="80138"/>
                  <a:pt x="266700" y="76200"/>
                </a:cubicBezTo>
                <a:cubicBezTo>
                  <a:pt x="310729" y="67394"/>
                  <a:pt x="355873" y="65182"/>
                  <a:pt x="400050" y="57150"/>
                </a:cubicBezTo>
                <a:cubicBezTo>
                  <a:pt x="425809" y="52466"/>
                  <a:pt x="450692" y="43780"/>
                  <a:pt x="476250" y="38100"/>
                </a:cubicBezTo>
                <a:cubicBezTo>
                  <a:pt x="614179" y="7449"/>
                  <a:pt x="526526" y="34041"/>
                  <a:pt x="628650" y="0"/>
                </a:cubicBezTo>
                <a:cubicBezTo>
                  <a:pt x="660400" y="6350"/>
                  <a:pt x="696959" y="1089"/>
                  <a:pt x="723900" y="19050"/>
                </a:cubicBezTo>
                <a:cubicBezTo>
                  <a:pt x="740608" y="30189"/>
                  <a:pt x="728751" y="62001"/>
                  <a:pt x="742950" y="76200"/>
                </a:cubicBezTo>
                <a:cubicBezTo>
                  <a:pt x="757149" y="90399"/>
                  <a:pt x="800100" y="95250"/>
                  <a:pt x="800100" y="95250"/>
                </a:cubicBezTo>
                <a:lnTo>
                  <a:pt x="800100" y="9525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2095500" y="3543300"/>
            <a:ext cx="95250" cy="1790700"/>
          </a:xfrm>
          <a:custGeom>
            <a:avLst/>
            <a:gdLst>
              <a:gd name="connsiteX0" fmla="*/ 95250 w 95250"/>
              <a:gd name="connsiteY0" fmla="*/ 0 h 1790700"/>
              <a:gd name="connsiteX1" fmla="*/ 76200 w 95250"/>
              <a:gd name="connsiteY1" fmla="*/ 1485900 h 1790700"/>
              <a:gd name="connsiteX2" fmla="*/ 38100 w 95250"/>
              <a:gd name="connsiteY2" fmla="*/ 1600200 h 1790700"/>
              <a:gd name="connsiteX3" fmla="*/ 19050 w 95250"/>
              <a:gd name="connsiteY3" fmla="*/ 1657350 h 1790700"/>
              <a:gd name="connsiteX4" fmla="*/ 0 w 95250"/>
              <a:gd name="connsiteY4" fmla="*/ 1714500 h 1790700"/>
              <a:gd name="connsiteX5" fmla="*/ 0 w 95250"/>
              <a:gd name="connsiteY5" fmla="*/ 1790700 h 1790700"/>
              <a:gd name="connsiteX6" fmla="*/ 0 w 95250"/>
              <a:gd name="connsiteY6" fmla="*/ 1771650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50" h="1790700">
                <a:moveTo>
                  <a:pt x="95250" y="0"/>
                </a:moveTo>
                <a:cubicBezTo>
                  <a:pt x="88900" y="495300"/>
                  <a:pt x="93879" y="990875"/>
                  <a:pt x="76200" y="1485900"/>
                </a:cubicBezTo>
                <a:cubicBezTo>
                  <a:pt x="74767" y="1526035"/>
                  <a:pt x="50800" y="1562100"/>
                  <a:pt x="38100" y="1600200"/>
                </a:cubicBezTo>
                <a:lnTo>
                  <a:pt x="19050" y="1657350"/>
                </a:lnTo>
                <a:cubicBezTo>
                  <a:pt x="12700" y="1676400"/>
                  <a:pt x="0" y="1694420"/>
                  <a:pt x="0" y="1714500"/>
                </a:cubicBezTo>
                <a:lnTo>
                  <a:pt x="0" y="1790700"/>
                </a:lnTo>
                <a:lnTo>
                  <a:pt x="0" y="177165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/>
          <p:cNvSpPr/>
          <p:nvPr/>
        </p:nvSpPr>
        <p:spPr>
          <a:xfrm>
            <a:off x="2209800" y="3543300"/>
            <a:ext cx="958647" cy="1790700"/>
          </a:xfrm>
          <a:custGeom>
            <a:avLst/>
            <a:gdLst>
              <a:gd name="connsiteX0" fmla="*/ 0 w 958647"/>
              <a:gd name="connsiteY0" fmla="*/ 0 h 1790700"/>
              <a:gd name="connsiteX1" fmla="*/ 57150 w 958647"/>
              <a:gd name="connsiteY1" fmla="*/ 57150 h 1790700"/>
              <a:gd name="connsiteX2" fmla="*/ 114300 w 958647"/>
              <a:gd name="connsiteY2" fmla="*/ 95250 h 1790700"/>
              <a:gd name="connsiteX3" fmla="*/ 209550 w 958647"/>
              <a:gd name="connsiteY3" fmla="*/ 190500 h 1790700"/>
              <a:gd name="connsiteX4" fmla="*/ 304800 w 958647"/>
              <a:gd name="connsiteY4" fmla="*/ 285750 h 1790700"/>
              <a:gd name="connsiteX5" fmla="*/ 381000 w 958647"/>
              <a:gd name="connsiteY5" fmla="*/ 457200 h 1790700"/>
              <a:gd name="connsiteX6" fmla="*/ 400050 w 958647"/>
              <a:gd name="connsiteY6" fmla="*/ 533400 h 1790700"/>
              <a:gd name="connsiteX7" fmla="*/ 438150 w 958647"/>
              <a:gd name="connsiteY7" fmla="*/ 762000 h 1790700"/>
              <a:gd name="connsiteX8" fmla="*/ 495300 w 958647"/>
              <a:gd name="connsiteY8" fmla="*/ 571500 h 1790700"/>
              <a:gd name="connsiteX9" fmla="*/ 552450 w 958647"/>
              <a:gd name="connsiteY9" fmla="*/ 514350 h 1790700"/>
              <a:gd name="connsiteX10" fmla="*/ 590550 w 958647"/>
              <a:gd name="connsiteY10" fmla="*/ 438150 h 1790700"/>
              <a:gd name="connsiteX11" fmla="*/ 685800 w 958647"/>
              <a:gd name="connsiteY11" fmla="*/ 323850 h 1790700"/>
              <a:gd name="connsiteX12" fmla="*/ 723900 w 958647"/>
              <a:gd name="connsiteY12" fmla="*/ 247650 h 1790700"/>
              <a:gd name="connsiteX13" fmla="*/ 742950 w 958647"/>
              <a:gd name="connsiteY13" fmla="*/ 190500 h 1790700"/>
              <a:gd name="connsiteX14" fmla="*/ 819150 w 958647"/>
              <a:gd name="connsiteY14" fmla="*/ 76200 h 1790700"/>
              <a:gd name="connsiteX15" fmla="*/ 876300 w 958647"/>
              <a:gd name="connsiteY15" fmla="*/ 685800 h 1790700"/>
              <a:gd name="connsiteX16" fmla="*/ 895350 w 958647"/>
              <a:gd name="connsiteY16" fmla="*/ 1790700 h 1790700"/>
              <a:gd name="connsiteX17" fmla="*/ 895350 w 958647"/>
              <a:gd name="connsiteY17" fmla="*/ 1790700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58647" h="1790700">
                <a:moveTo>
                  <a:pt x="0" y="0"/>
                </a:moveTo>
                <a:cubicBezTo>
                  <a:pt x="19050" y="19050"/>
                  <a:pt x="36454" y="39903"/>
                  <a:pt x="57150" y="57150"/>
                </a:cubicBezTo>
                <a:cubicBezTo>
                  <a:pt x="74739" y="71807"/>
                  <a:pt x="98111" y="79061"/>
                  <a:pt x="114300" y="95250"/>
                </a:cubicBezTo>
                <a:cubicBezTo>
                  <a:pt x="241300" y="222250"/>
                  <a:pt x="57150" y="88900"/>
                  <a:pt x="209550" y="190500"/>
                </a:cubicBezTo>
                <a:cubicBezTo>
                  <a:pt x="311150" y="342900"/>
                  <a:pt x="177800" y="158750"/>
                  <a:pt x="304800" y="285750"/>
                </a:cubicBezTo>
                <a:cubicBezTo>
                  <a:pt x="346498" y="327448"/>
                  <a:pt x="368425" y="406899"/>
                  <a:pt x="381000" y="457200"/>
                </a:cubicBezTo>
                <a:cubicBezTo>
                  <a:pt x="387350" y="482600"/>
                  <a:pt x="395225" y="507667"/>
                  <a:pt x="400050" y="533400"/>
                </a:cubicBezTo>
                <a:cubicBezTo>
                  <a:pt x="414286" y="609328"/>
                  <a:pt x="438150" y="762000"/>
                  <a:pt x="438150" y="762000"/>
                </a:cubicBezTo>
                <a:cubicBezTo>
                  <a:pt x="451343" y="696035"/>
                  <a:pt x="458443" y="630471"/>
                  <a:pt x="495300" y="571500"/>
                </a:cubicBezTo>
                <a:cubicBezTo>
                  <a:pt x="509579" y="548654"/>
                  <a:pt x="536791" y="536273"/>
                  <a:pt x="552450" y="514350"/>
                </a:cubicBezTo>
                <a:cubicBezTo>
                  <a:pt x="568956" y="491242"/>
                  <a:pt x="574044" y="461258"/>
                  <a:pt x="590550" y="438150"/>
                </a:cubicBezTo>
                <a:cubicBezTo>
                  <a:pt x="703122" y="280549"/>
                  <a:pt x="599414" y="475025"/>
                  <a:pt x="685800" y="323850"/>
                </a:cubicBezTo>
                <a:cubicBezTo>
                  <a:pt x="699889" y="299194"/>
                  <a:pt x="712713" y="273752"/>
                  <a:pt x="723900" y="247650"/>
                </a:cubicBezTo>
                <a:cubicBezTo>
                  <a:pt x="731810" y="229193"/>
                  <a:pt x="733198" y="208053"/>
                  <a:pt x="742950" y="190500"/>
                </a:cubicBezTo>
                <a:cubicBezTo>
                  <a:pt x="765188" y="150472"/>
                  <a:pt x="819150" y="76200"/>
                  <a:pt x="819150" y="76200"/>
                </a:cubicBezTo>
                <a:cubicBezTo>
                  <a:pt x="958647" y="285446"/>
                  <a:pt x="862993" y="120267"/>
                  <a:pt x="876300" y="685800"/>
                </a:cubicBezTo>
                <a:cubicBezTo>
                  <a:pt x="884965" y="1054053"/>
                  <a:pt x="895350" y="1422345"/>
                  <a:pt x="895350" y="1790700"/>
                </a:cubicBezTo>
                <a:lnTo>
                  <a:pt x="895350" y="179070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/>
          <p:cNvSpPr/>
          <p:nvPr/>
        </p:nvSpPr>
        <p:spPr>
          <a:xfrm>
            <a:off x="3476626" y="3567118"/>
            <a:ext cx="95250" cy="1790700"/>
          </a:xfrm>
          <a:custGeom>
            <a:avLst/>
            <a:gdLst>
              <a:gd name="connsiteX0" fmla="*/ 95250 w 95250"/>
              <a:gd name="connsiteY0" fmla="*/ 0 h 1790700"/>
              <a:gd name="connsiteX1" fmla="*/ 76200 w 95250"/>
              <a:gd name="connsiteY1" fmla="*/ 1485900 h 1790700"/>
              <a:gd name="connsiteX2" fmla="*/ 38100 w 95250"/>
              <a:gd name="connsiteY2" fmla="*/ 1600200 h 1790700"/>
              <a:gd name="connsiteX3" fmla="*/ 19050 w 95250"/>
              <a:gd name="connsiteY3" fmla="*/ 1657350 h 1790700"/>
              <a:gd name="connsiteX4" fmla="*/ 0 w 95250"/>
              <a:gd name="connsiteY4" fmla="*/ 1714500 h 1790700"/>
              <a:gd name="connsiteX5" fmla="*/ 0 w 95250"/>
              <a:gd name="connsiteY5" fmla="*/ 1790700 h 1790700"/>
              <a:gd name="connsiteX6" fmla="*/ 0 w 95250"/>
              <a:gd name="connsiteY6" fmla="*/ 1771650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50" h="1790700">
                <a:moveTo>
                  <a:pt x="95250" y="0"/>
                </a:moveTo>
                <a:cubicBezTo>
                  <a:pt x="88900" y="495300"/>
                  <a:pt x="93879" y="990875"/>
                  <a:pt x="76200" y="1485900"/>
                </a:cubicBezTo>
                <a:cubicBezTo>
                  <a:pt x="74767" y="1526035"/>
                  <a:pt x="50800" y="1562100"/>
                  <a:pt x="38100" y="1600200"/>
                </a:cubicBezTo>
                <a:lnTo>
                  <a:pt x="19050" y="1657350"/>
                </a:lnTo>
                <a:cubicBezTo>
                  <a:pt x="12700" y="1676400"/>
                  <a:pt x="0" y="1694420"/>
                  <a:pt x="0" y="1714500"/>
                </a:cubicBezTo>
                <a:lnTo>
                  <a:pt x="0" y="1790700"/>
                </a:lnTo>
                <a:lnTo>
                  <a:pt x="0" y="177165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/>
          <p:cNvSpPr/>
          <p:nvPr/>
        </p:nvSpPr>
        <p:spPr>
          <a:xfrm>
            <a:off x="3632411" y="3567118"/>
            <a:ext cx="958647" cy="1790700"/>
          </a:xfrm>
          <a:custGeom>
            <a:avLst/>
            <a:gdLst>
              <a:gd name="connsiteX0" fmla="*/ 0 w 958647"/>
              <a:gd name="connsiteY0" fmla="*/ 0 h 1790700"/>
              <a:gd name="connsiteX1" fmla="*/ 57150 w 958647"/>
              <a:gd name="connsiteY1" fmla="*/ 57150 h 1790700"/>
              <a:gd name="connsiteX2" fmla="*/ 114300 w 958647"/>
              <a:gd name="connsiteY2" fmla="*/ 95250 h 1790700"/>
              <a:gd name="connsiteX3" fmla="*/ 209550 w 958647"/>
              <a:gd name="connsiteY3" fmla="*/ 190500 h 1790700"/>
              <a:gd name="connsiteX4" fmla="*/ 304800 w 958647"/>
              <a:gd name="connsiteY4" fmla="*/ 285750 h 1790700"/>
              <a:gd name="connsiteX5" fmla="*/ 381000 w 958647"/>
              <a:gd name="connsiteY5" fmla="*/ 457200 h 1790700"/>
              <a:gd name="connsiteX6" fmla="*/ 400050 w 958647"/>
              <a:gd name="connsiteY6" fmla="*/ 533400 h 1790700"/>
              <a:gd name="connsiteX7" fmla="*/ 438150 w 958647"/>
              <a:gd name="connsiteY7" fmla="*/ 762000 h 1790700"/>
              <a:gd name="connsiteX8" fmla="*/ 495300 w 958647"/>
              <a:gd name="connsiteY8" fmla="*/ 571500 h 1790700"/>
              <a:gd name="connsiteX9" fmla="*/ 552450 w 958647"/>
              <a:gd name="connsiteY9" fmla="*/ 514350 h 1790700"/>
              <a:gd name="connsiteX10" fmla="*/ 590550 w 958647"/>
              <a:gd name="connsiteY10" fmla="*/ 438150 h 1790700"/>
              <a:gd name="connsiteX11" fmla="*/ 685800 w 958647"/>
              <a:gd name="connsiteY11" fmla="*/ 323850 h 1790700"/>
              <a:gd name="connsiteX12" fmla="*/ 723900 w 958647"/>
              <a:gd name="connsiteY12" fmla="*/ 247650 h 1790700"/>
              <a:gd name="connsiteX13" fmla="*/ 742950 w 958647"/>
              <a:gd name="connsiteY13" fmla="*/ 190500 h 1790700"/>
              <a:gd name="connsiteX14" fmla="*/ 819150 w 958647"/>
              <a:gd name="connsiteY14" fmla="*/ 76200 h 1790700"/>
              <a:gd name="connsiteX15" fmla="*/ 876300 w 958647"/>
              <a:gd name="connsiteY15" fmla="*/ 685800 h 1790700"/>
              <a:gd name="connsiteX16" fmla="*/ 895350 w 958647"/>
              <a:gd name="connsiteY16" fmla="*/ 1790700 h 1790700"/>
              <a:gd name="connsiteX17" fmla="*/ 895350 w 958647"/>
              <a:gd name="connsiteY17" fmla="*/ 1790700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58647" h="1790700">
                <a:moveTo>
                  <a:pt x="0" y="0"/>
                </a:moveTo>
                <a:cubicBezTo>
                  <a:pt x="19050" y="19050"/>
                  <a:pt x="36454" y="39903"/>
                  <a:pt x="57150" y="57150"/>
                </a:cubicBezTo>
                <a:cubicBezTo>
                  <a:pt x="74739" y="71807"/>
                  <a:pt x="98111" y="79061"/>
                  <a:pt x="114300" y="95250"/>
                </a:cubicBezTo>
                <a:cubicBezTo>
                  <a:pt x="241300" y="222250"/>
                  <a:pt x="57150" y="88900"/>
                  <a:pt x="209550" y="190500"/>
                </a:cubicBezTo>
                <a:cubicBezTo>
                  <a:pt x="311150" y="342900"/>
                  <a:pt x="177800" y="158750"/>
                  <a:pt x="304800" y="285750"/>
                </a:cubicBezTo>
                <a:cubicBezTo>
                  <a:pt x="346498" y="327448"/>
                  <a:pt x="368425" y="406899"/>
                  <a:pt x="381000" y="457200"/>
                </a:cubicBezTo>
                <a:cubicBezTo>
                  <a:pt x="387350" y="482600"/>
                  <a:pt x="395225" y="507667"/>
                  <a:pt x="400050" y="533400"/>
                </a:cubicBezTo>
                <a:cubicBezTo>
                  <a:pt x="414286" y="609328"/>
                  <a:pt x="438150" y="762000"/>
                  <a:pt x="438150" y="762000"/>
                </a:cubicBezTo>
                <a:cubicBezTo>
                  <a:pt x="451343" y="696035"/>
                  <a:pt x="458443" y="630471"/>
                  <a:pt x="495300" y="571500"/>
                </a:cubicBezTo>
                <a:cubicBezTo>
                  <a:pt x="509579" y="548654"/>
                  <a:pt x="536791" y="536273"/>
                  <a:pt x="552450" y="514350"/>
                </a:cubicBezTo>
                <a:cubicBezTo>
                  <a:pt x="568956" y="491242"/>
                  <a:pt x="574044" y="461258"/>
                  <a:pt x="590550" y="438150"/>
                </a:cubicBezTo>
                <a:cubicBezTo>
                  <a:pt x="703122" y="280549"/>
                  <a:pt x="599414" y="475025"/>
                  <a:pt x="685800" y="323850"/>
                </a:cubicBezTo>
                <a:cubicBezTo>
                  <a:pt x="699889" y="299194"/>
                  <a:pt x="712713" y="273752"/>
                  <a:pt x="723900" y="247650"/>
                </a:cubicBezTo>
                <a:cubicBezTo>
                  <a:pt x="731810" y="229193"/>
                  <a:pt x="733198" y="208053"/>
                  <a:pt x="742950" y="190500"/>
                </a:cubicBezTo>
                <a:cubicBezTo>
                  <a:pt x="765188" y="150472"/>
                  <a:pt x="819150" y="76200"/>
                  <a:pt x="819150" y="76200"/>
                </a:cubicBezTo>
                <a:cubicBezTo>
                  <a:pt x="958647" y="285446"/>
                  <a:pt x="862993" y="120267"/>
                  <a:pt x="876300" y="685800"/>
                </a:cubicBezTo>
                <a:cubicBezTo>
                  <a:pt x="884965" y="1054053"/>
                  <a:pt x="895350" y="1422345"/>
                  <a:pt x="895350" y="1790700"/>
                </a:cubicBezTo>
                <a:lnTo>
                  <a:pt x="895350" y="179070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/>
          <p:cNvSpPr/>
          <p:nvPr/>
        </p:nvSpPr>
        <p:spPr>
          <a:xfrm>
            <a:off x="4700602" y="3571868"/>
            <a:ext cx="514348" cy="1795469"/>
          </a:xfrm>
          <a:custGeom>
            <a:avLst/>
            <a:gdLst>
              <a:gd name="connsiteX0" fmla="*/ 742950 w 742950"/>
              <a:gd name="connsiteY0" fmla="*/ 0 h 2476500"/>
              <a:gd name="connsiteX1" fmla="*/ 723900 w 742950"/>
              <a:gd name="connsiteY1" fmla="*/ 190500 h 2476500"/>
              <a:gd name="connsiteX2" fmla="*/ 685800 w 742950"/>
              <a:gd name="connsiteY2" fmla="*/ 323850 h 2476500"/>
              <a:gd name="connsiteX3" fmla="*/ 647700 w 742950"/>
              <a:gd name="connsiteY3" fmla="*/ 400050 h 2476500"/>
              <a:gd name="connsiteX4" fmla="*/ 609600 w 742950"/>
              <a:gd name="connsiteY4" fmla="*/ 590550 h 2476500"/>
              <a:gd name="connsiteX5" fmla="*/ 571500 w 742950"/>
              <a:gd name="connsiteY5" fmla="*/ 704850 h 2476500"/>
              <a:gd name="connsiteX6" fmla="*/ 514350 w 742950"/>
              <a:gd name="connsiteY6" fmla="*/ 914400 h 2476500"/>
              <a:gd name="connsiteX7" fmla="*/ 476250 w 742950"/>
              <a:gd name="connsiteY7" fmla="*/ 1143000 h 2476500"/>
              <a:gd name="connsiteX8" fmla="*/ 457200 w 742950"/>
              <a:gd name="connsiteY8" fmla="*/ 1200150 h 2476500"/>
              <a:gd name="connsiteX9" fmla="*/ 419100 w 742950"/>
              <a:gd name="connsiteY9" fmla="*/ 1371600 h 2476500"/>
              <a:gd name="connsiteX10" fmla="*/ 361950 w 742950"/>
              <a:gd name="connsiteY10" fmla="*/ 1447800 h 2476500"/>
              <a:gd name="connsiteX11" fmla="*/ 323850 w 742950"/>
              <a:gd name="connsiteY11" fmla="*/ 1504950 h 2476500"/>
              <a:gd name="connsiteX12" fmla="*/ 228600 w 742950"/>
              <a:gd name="connsiteY12" fmla="*/ 1676400 h 2476500"/>
              <a:gd name="connsiteX13" fmla="*/ 209550 w 742950"/>
              <a:gd name="connsiteY13" fmla="*/ 1771650 h 2476500"/>
              <a:gd name="connsiteX14" fmla="*/ 133350 w 742950"/>
              <a:gd name="connsiteY14" fmla="*/ 1981200 h 2476500"/>
              <a:gd name="connsiteX15" fmla="*/ 76200 w 742950"/>
              <a:gd name="connsiteY15" fmla="*/ 2114550 h 2476500"/>
              <a:gd name="connsiteX16" fmla="*/ 57150 w 742950"/>
              <a:gd name="connsiteY16" fmla="*/ 2247900 h 2476500"/>
              <a:gd name="connsiteX17" fmla="*/ 38100 w 742950"/>
              <a:gd name="connsiteY17" fmla="*/ 2305050 h 2476500"/>
              <a:gd name="connsiteX18" fmla="*/ 19050 w 742950"/>
              <a:gd name="connsiteY18" fmla="*/ 2381250 h 2476500"/>
              <a:gd name="connsiteX19" fmla="*/ 0 w 742950"/>
              <a:gd name="connsiteY19" fmla="*/ 2476500 h 2476500"/>
              <a:gd name="connsiteX20" fmla="*/ 0 w 742950"/>
              <a:gd name="connsiteY20" fmla="*/ 24384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42950" h="2476500">
                <a:moveTo>
                  <a:pt x="742950" y="0"/>
                </a:moveTo>
                <a:cubicBezTo>
                  <a:pt x="736600" y="63500"/>
                  <a:pt x="732925" y="127325"/>
                  <a:pt x="723900" y="190500"/>
                </a:cubicBezTo>
                <a:cubicBezTo>
                  <a:pt x="720448" y="214667"/>
                  <a:pt x="697431" y="296710"/>
                  <a:pt x="685800" y="323850"/>
                </a:cubicBezTo>
                <a:cubicBezTo>
                  <a:pt x="674613" y="349952"/>
                  <a:pt x="660400" y="374650"/>
                  <a:pt x="647700" y="400050"/>
                </a:cubicBezTo>
                <a:cubicBezTo>
                  <a:pt x="634827" y="477288"/>
                  <a:pt x="630914" y="519505"/>
                  <a:pt x="609600" y="590550"/>
                </a:cubicBezTo>
                <a:cubicBezTo>
                  <a:pt x="598060" y="629017"/>
                  <a:pt x="581240" y="665888"/>
                  <a:pt x="571500" y="704850"/>
                </a:cubicBezTo>
                <a:cubicBezTo>
                  <a:pt x="513933" y="935120"/>
                  <a:pt x="595918" y="710479"/>
                  <a:pt x="514350" y="914400"/>
                </a:cubicBezTo>
                <a:cubicBezTo>
                  <a:pt x="501650" y="990600"/>
                  <a:pt x="500679" y="1069713"/>
                  <a:pt x="476250" y="1143000"/>
                </a:cubicBezTo>
                <a:cubicBezTo>
                  <a:pt x="469900" y="1162050"/>
                  <a:pt x="462070" y="1180669"/>
                  <a:pt x="457200" y="1200150"/>
                </a:cubicBezTo>
                <a:cubicBezTo>
                  <a:pt x="454194" y="1212175"/>
                  <a:pt x="428878" y="1352044"/>
                  <a:pt x="419100" y="1371600"/>
                </a:cubicBezTo>
                <a:cubicBezTo>
                  <a:pt x="404901" y="1399998"/>
                  <a:pt x="380404" y="1421964"/>
                  <a:pt x="361950" y="1447800"/>
                </a:cubicBezTo>
                <a:cubicBezTo>
                  <a:pt x="348642" y="1466431"/>
                  <a:pt x="334089" y="1484472"/>
                  <a:pt x="323850" y="1504950"/>
                </a:cubicBezTo>
                <a:cubicBezTo>
                  <a:pt x="236540" y="1679571"/>
                  <a:pt x="341010" y="1526520"/>
                  <a:pt x="228600" y="1676400"/>
                </a:cubicBezTo>
                <a:cubicBezTo>
                  <a:pt x="222250" y="1708150"/>
                  <a:pt x="218069" y="1740412"/>
                  <a:pt x="209550" y="1771650"/>
                </a:cubicBezTo>
                <a:cubicBezTo>
                  <a:pt x="182868" y="1869483"/>
                  <a:pt x="167436" y="1890305"/>
                  <a:pt x="133350" y="1981200"/>
                </a:cubicBezTo>
                <a:cubicBezTo>
                  <a:pt x="91305" y="2093321"/>
                  <a:pt x="143101" y="1980749"/>
                  <a:pt x="76200" y="2114550"/>
                </a:cubicBezTo>
                <a:cubicBezTo>
                  <a:pt x="69850" y="2159000"/>
                  <a:pt x="65956" y="2203871"/>
                  <a:pt x="57150" y="2247900"/>
                </a:cubicBezTo>
                <a:cubicBezTo>
                  <a:pt x="53212" y="2267591"/>
                  <a:pt x="43617" y="2285742"/>
                  <a:pt x="38100" y="2305050"/>
                </a:cubicBezTo>
                <a:cubicBezTo>
                  <a:pt x="30907" y="2330224"/>
                  <a:pt x="24730" y="2355692"/>
                  <a:pt x="19050" y="2381250"/>
                </a:cubicBezTo>
                <a:cubicBezTo>
                  <a:pt x="12026" y="2412858"/>
                  <a:pt x="0" y="2476500"/>
                  <a:pt x="0" y="2476500"/>
                </a:cubicBezTo>
                <a:lnTo>
                  <a:pt x="0" y="243840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/>
          <p:cNvSpPr/>
          <p:nvPr/>
        </p:nvSpPr>
        <p:spPr>
          <a:xfrm>
            <a:off x="5286388" y="3571868"/>
            <a:ext cx="666740" cy="1870532"/>
          </a:xfrm>
          <a:custGeom>
            <a:avLst/>
            <a:gdLst>
              <a:gd name="connsiteX0" fmla="*/ 0 w 957120"/>
              <a:gd name="connsiteY0" fmla="*/ 0 h 2532512"/>
              <a:gd name="connsiteX1" fmla="*/ 133350 w 957120"/>
              <a:gd name="connsiteY1" fmla="*/ 190500 h 2532512"/>
              <a:gd name="connsiteX2" fmla="*/ 190500 w 957120"/>
              <a:gd name="connsiteY2" fmla="*/ 323850 h 2532512"/>
              <a:gd name="connsiteX3" fmla="*/ 266700 w 957120"/>
              <a:gd name="connsiteY3" fmla="*/ 438150 h 2532512"/>
              <a:gd name="connsiteX4" fmla="*/ 438150 w 957120"/>
              <a:gd name="connsiteY4" fmla="*/ 742950 h 2532512"/>
              <a:gd name="connsiteX5" fmla="*/ 571500 w 957120"/>
              <a:gd name="connsiteY5" fmla="*/ 1085850 h 2532512"/>
              <a:gd name="connsiteX6" fmla="*/ 628650 w 957120"/>
              <a:gd name="connsiteY6" fmla="*/ 1276350 h 2532512"/>
              <a:gd name="connsiteX7" fmla="*/ 704850 w 957120"/>
              <a:gd name="connsiteY7" fmla="*/ 1466850 h 2532512"/>
              <a:gd name="connsiteX8" fmla="*/ 742950 w 957120"/>
              <a:gd name="connsiteY8" fmla="*/ 1676400 h 2532512"/>
              <a:gd name="connsiteX9" fmla="*/ 800100 w 957120"/>
              <a:gd name="connsiteY9" fmla="*/ 1828800 h 2532512"/>
              <a:gd name="connsiteX10" fmla="*/ 914400 w 957120"/>
              <a:gd name="connsiteY10" fmla="*/ 2114550 h 2532512"/>
              <a:gd name="connsiteX11" fmla="*/ 933450 w 957120"/>
              <a:gd name="connsiteY11" fmla="*/ 2343150 h 2532512"/>
              <a:gd name="connsiteX12" fmla="*/ 952500 w 957120"/>
              <a:gd name="connsiteY12" fmla="*/ 2476500 h 2532512"/>
              <a:gd name="connsiteX13" fmla="*/ 952500 w 957120"/>
              <a:gd name="connsiteY13" fmla="*/ 2476500 h 253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57120" h="2532512">
                <a:moveTo>
                  <a:pt x="0" y="0"/>
                </a:moveTo>
                <a:cubicBezTo>
                  <a:pt x="40274" y="53699"/>
                  <a:pt x="103501" y="135066"/>
                  <a:pt x="133350" y="190500"/>
                </a:cubicBezTo>
                <a:cubicBezTo>
                  <a:pt x="156278" y="233080"/>
                  <a:pt x="167572" y="281270"/>
                  <a:pt x="190500" y="323850"/>
                </a:cubicBezTo>
                <a:cubicBezTo>
                  <a:pt x="212209" y="364167"/>
                  <a:pt x="243982" y="398393"/>
                  <a:pt x="266700" y="438150"/>
                </a:cubicBezTo>
                <a:cubicBezTo>
                  <a:pt x="541342" y="918773"/>
                  <a:pt x="131749" y="252708"/>
                  <a:pt x="438150" y="742950"/>
                </a:cubicBezTo>
                <a:cubicBezTo>
                  <a:pt x="604285" y="1296733"/>
                  <a:pt x="386265" y="609532"/>
                  <a:pt x="571500" y="1085850"/>
                </a:cubicBezTo>
                <a:cubicBezTo>
                  <a:pt x="595529" y="1147638"/>
                  <a:pt x="606749" y="1213776"/>
                  <a:pt x="628650" y="1276350"/>
                </a:cubicBezTo>
                <a:cubicBezTo>
                  <a:pt x="651243" y="1340902"/>
                  <a:pt x="679450" y="1403350"/>
                  <a:pt x="704850" y="1466850"/>
                </a:cubicBezTo>
                <a:cubicBezTo>
                  <a:pt x="717550" y="1536700"/>
                  <a:pt x="724882" y="1607742"/>
                  <a:pt x="742950" y="1676400"/>
                </a:cubicBezTo>
                <a:cubicBezTo>
                  <a:pt x="756757" y="1728868"/>
                  <a:pt x="779950" y="1778426"/>
                  <a:pt x="800100" y="1828800"/>
                </a:cubicBezTo>
                <a:cubicBezTo>
                  <a:pt x="923668" y="2137720"/>
                  <a:pt x="864236" y="1964057"/>
                  <a:pt x="914400" y="2114550"/>
                </a:cubicBezTo>
                <a:cubicBezTo>
                  <a:pt x="920750" y="2190750"/>
                  <a:pt x="923966" y="2267276"/>
                  <a:pt x="933450" y="2343150"/>
                </a:cubicBezTo>
                <a:cubicBezTo>
                  <a:pt x="957120" y="2532512"/>
                  <a:pt x="952500" y="2324278"/>
                  <a:pt x="952500" y="2476500"/>
                </a:cubicBezTo>
                <a:lnTo>
                  <a:pt x="952500" y="247650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/>
          <p:cNvSpPr/>
          <p:nvPr/>
        </p:nvSpPr>
        <p:spPr>
          <a:xfrm>
            <a:off x="5000636" y="4572000"/>
            <a:ext cx="714380" cy="71438"/>
          </a:xfrm>
          <a:custGeom>
            <a:avLst/>
            <a:gdLst>
              <a:gd name="connsiteX0" fmla="*/ 0 w 1237541"/>
              <a:gd name="connsiteY0" fmla="*/ 44418 h 44418"/>
              <a:gd name="connsiteX1" fmla="*/ 666750 w 1237541"/>
              <a:gd name="connsiteY1" fmla="*/ 25368 h 44418"/>
              <a:gd name="connsiteX2" fmla="*/ 1047750 w 1237541"/>
              <a:gd name="connsiteY2" fmla="*/ 6318 h 44418"/>
              <a:gd name="connsiteX3" fmla="*/ 1009650 w 1237541"/>
              <a:gd name="connsiteY3" fmla="*/ 6318 h 4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7541" h="44418">
                <a:moveTo>
                  <a:pt x="0" y="44418"/>
                </a:moveTo>
                <a:lnTo>
                  <a:pt x="666750" y="25368"/>
                </a:lnTo>
                <a:cubicBezTo>
                  <a:pt x="1237541" y="0"/>
                  <a:pt x="477901" y="6318"/>
                  <a:pt x="1047750" y="6318"/>
                </a:cubicBezTo>
                <a:lnTo>
                  <a:pt x="1009650" y="6318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Écrire (5)</a:t>
            </a:r>
            <a:endParaRPr lang="fr-FR" dirty="0"/>
          </a:p>
        </p:txBody>
      </p:sp>
      <p:sp>
        <p:nvSpPr>
          <p:cNvPr id="7" name="Bulle ronde 6"/>
          <p:cNvSpPr/>
          <p:nvPr/>
        </p:nvSpPr>
        <p:spPr>
          <a:xfrm>
            <a:off x="-3500486" y="91440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J’écris les majuscules</a:t>
            </a:r>
            <a:br>
              <a:rPr lang="fr-FR" dirty="0" smtClean="0"/>
            </a:br>
            <a:r>
              <a:rPr lang="fr-FR" sz="3500" i="1" dirty="0" smtClean="0"/>
              <a:t>(ligne, sens des tracés)</a:t>
            </a:r>
            <a:endParaRPr lang="fr-FR" i="1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357166" y="4275134"/>
            <a:ext cx="62865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357166" y="5300668"/>
            <a:ext cx="62865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1022147" y="3643306"/>
            <a:ext cx="540724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800" dirty="0" smtClean="0"/>
              <a:t>A B C D</a:t>
            </a:r>
            <a:endParaRPr lang="fr-FR" sz="1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Écrire (6)</a:t>
            </a:r>
            <a:endParaRPr lang="fr-FR" dirty="0"/>
          </a:p>
        </p:txBody>
      </p:sp>
      <p:sp>
        <p:nvSpPr>
          <p:cNvPr id="7" name="Bulle ronde 6"/>
          <p:cNvSpPr/>
          <p:nvPr/>
        </p:nvSpPr>
        <p:spPr>
          <a:xfrm>
            <a:off x="-3500486" y="91440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285750" y="7000892"/>
            <a:ext cx="6357938" cy="192882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fr-FR" dirty="0" smtClean="0"/>
              <a:t>J’écris quelques mots en écriture attachée </a:t>
            </a:r>
            <a:br>
              <a:rPr lang="fr-FR" dirty="0" smtClean="0"/>
            </a:br>
            <a:r>
              <a:rPr lang="fr-FR" dirty="0" smtClean="0"/>
              <a:t>(j’enchaine les lettres).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071546" y="3927645"/>
            <a:ext cx="497123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800" dirty="0" smtClean="0">
                <a:latin typeface="ScolaCursive" pitchFamily="2" charset="0"/>
              </a:rPr>
              <a:t>lundi</a:t>
            </a:r>
            <a:endParaRPr lang="fr-FR" sz="13800" dirty="0">
              <a:latin typeface="ScolaCursive" pitchFamily="2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357166" y="4572000"/>
            <a:ext cx="62865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357166" y="5240344"/>
            <a:ext cx="62865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357166" y="3143240"/>
            <a:ext cx="62865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Écrire (7)</a:t>
            </a:r>
            <a:endParaRPr lang="fr-FR" dirty="0"/>
          </a:p>
        </p:txBody>
      </p:sp>
      <p:sp>
        <p:nvSpPr>
          <p:cNvPr id="7" name="Bulle ronde 6"/>
          <p:cNvSpPr/>
          <p:nvPr/>
        </p:nvSpPr>
        <p:spPr>
          <a:xfrm>
            <a:off x="-3500486" y="91440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copie des phrases en écriture cursive correcte.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31669" y="3876670"/>
            <a:ext cx="558838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latin typeface="+mj-lt"/>
              </a:rPr>
              <a:t>L</a:t>
            </a:r>
            <a:r>
              <a:rPr lang="fr-FR" sz="8000" dirty="0" smtClean="0">
                <a:latin typeface="Cursive standard" pitchFamily="2" charset="0"/>
              </a:rPr>
              <a:t>e chat dort .</a:t>
            </a:r>
            <a:endParaRPr lang="fr-FR" sz="8000" dirty="0">
              <a:latin typeface="Cursive standard" pitchFamily="2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571456" y="4929190"/>
            <a:ext cx="62865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357166" y="5240344"/>
            <a:ext cx="62865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357166" y="4317998"/>
            <a:ext cx="62865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80" y="0"/>
            <a:ext cx="5829300" cy="9144000"/>
          </a:xfrm>
        </p:spPr>
        <p:txBody>
          <a:bodyPr>
            <a:normAutofit/>
          </a:bodyPr>
          <a:lstStyle/>
          <a:p>
            <a:r>
              <a:rPr lang="fr-FR" sz="8800" dirty="0" smtClean="0">
                <a:solidFill>
                  <a:schemeClr val="accent1"/>
                </a:solidFill>
                <a:latin typeface="Arial Rounded MT Bold" pitchFamily="34" charset="0"/>
              </a:rPr>
              <a:t>Compter</a:t>
            </a:r>
            <a:endParaRPr lang="fr-FR" sz="8800" dirty="0">
              <a:solidFill>
                <a:schemeClr val="accent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livres et la lecture (4)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285750" y="7000892"/>
            <a:ext cx="6357938" cy="192882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fr-FR" dirty="0" smtClean="0"/>
              <a:t>En regardant la couverture d’un livre, j’imagine des éléments de l’histoire.</a:t>
            </a:r>
            <a:endParaRPr lang="fr-FR" dirty="0"/>
          </a:p>
        </p:txBody>
      </p:sp>
      <p:pic>
        <p:nvPicPr>
          <p:cNvPr id="7" name="Image 6" descr="livr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70" y="1643042"/>
            <a:ext cx="4929222" cy="5339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Compter (1)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compte jusqu’à 3.</a:t>
            </a:r>
            <a:endParaRPr lang="fr-FR" dirty="0"/>
          </a:p>
        </p:txBody>
      </p:sp>
      <p:pic>
        <p:nvPicPr>
          <p:cNvPr id="11" name="Image 10" descr="M prevert comptine poésie.jpg"/>
          <p:cNvPicPr>
            <a:picLocks noChangeAspect="1"/>
          </p:cNvPicPr>
          <p:nvPr/>
        </p:nvPicPr>
        <p:blipFill>
          <a:blip r:embed="rId3" cstate="print"/>
          <a:srcRect l="39344" t="14426" r="19672" b="17377"/>
          <a:stretch>
            <a:fillRect/>
          </a:stretch>
        </p:blipFill>
        <p:spPr>
          <a:xfrm>
            <a:off x="3857628" y="2000232"/>
            <a:ext cx="2286016" cy="4754913"/>
          </a:xfrm>
          <a:prstGeom prst="rect">
            <a:avLst/>
          </a:prstGeom>
        </p:spPr>
      </p:pic>
      <p:sp>
        <p:nvSpPr>
          <p:cNvPr id="12" name="Forme libre 11"/>
          <p:cNvSpPr/>
          <p:nvPr/>
        </p:nvSpPr>
        <p:spPr>
          <a:xfrm>
            <a:off x="3543300" y="2895600"/>
            <a:ext cx="971550" cy="2171700"/>
          </a:xfrm>
          <a:custGeom>
            <a:avLst/>
            <a:gdLst>
              <a:gd name="connsiteX0" fmla="*/ 0 w 971550"/>
              <a:gd name="connsiteY0" fmla="*/ 0 h 2171700"/>
              <a:gd name="connsiteX1" fmla="*/ 457200 w 971550"/>
              <a:gd name="connsiteY1" fmla="*/ 38100 h 2171700"/>
              <a:gd name="connsiteX2" fmla="*/ 571500 w 971550"/>
              <a:gd name="connsiteY2" fmla="*/ 76200 h 2171700"/>
              <a:gd name="connsiteX3" fmla="*/ 628650 w 971550"/>
              <a:gd name="connsiteY3" fmla="*/ 114300 h 2171700"/>
              <a:gd name="connsiteX4" fmla="*/ 666750 w 971550"/>
              <a:gd name="connsiteY4" fmla="*/ 171450 h 2171700"/>
              <a:gd name="connsiteX5" fmla="*/ 723900 w 971550"/>
              <a:gd name="connsiteY5" fmla="*/ 228600 h 2171700"/>
              <a:gd name="connsiteX6" fmla="*/ 742950 w 971550"/>
              <a:gd name="connsiteY6" fmla="*/ 285750 h 2171700"/>
              <a:gd name="connsiteX7" fmla="*/ 781050 w 971550"/>
              <a:gd name="connsiteY7" fmla="*/ 419100 h 2171700"/>
              <a:gd name="connsiteX8" fmla="*/ 800100 w 971550"/>
              <a:gd name="connsiteY8" fmla="*/ 552450 h 2171700"/>
              <a:gd name="connsiteX9" fmla="*/ 819150 w 971550"/>
              <a:gd name="connsiteY9" fmla="*/ 704850 h 2171700"/>
              <a:gd name="connsiteX10" fmla="*/ 838200 w 971550"/>
              <a:gd name="connsiteY10" fmla="*/ 819150 h 2171700"/>
              <a:gd name="connsiteX11" fmla="*/ 876300 w 971550"/>
              <a:gd name="connsiteY11" fmla="*/ 933450 h 2171700"/>
              <a:gd name="connsiteX12" fmla="*/ 933450 w 971550"/>
              <a:gd name="connsiteY12" fmla="*/ 1047750 h 2171700"/>
              <a:gd name="connsiteX13" fmla="*/ 971550 w 971550"/>
              <a:gd name="connsiteY13" fmla="*/ 1162050 h 2171700"/>
              <a:gd name="connsiteX14" fmla="*/ 914400 w 971550"/>
              <a:gd name="connsiteY14" fmla="*/ 1409700 h 2171700"/>
              <a:gd name="connsiteX15" fmla="*/ 895350 w 971550"/>
              <a:gd name="connsiteY15" fmla="*/ 1466850 h 2171700"/>
              <a:gd name="connsiteX16" fmla="*/ 781050 w 971550"/>
              <a:gd name="connsiteY16" fmla="*/ 1638300 h 2171700"/>
              <a:gd name="connsiteX17" fmla="*/ 742950 w 971550"/>
              <a:gd name="connsiteY17" fmla="*/ 1695450 h 2171700"/>
              <a:gd name="connsiteX18" fmla="*/ 685800 w 971550"/>
              <a:gd name="connsiteY18" fmla="*/ 1885950 h 2171700"/>
              <a:gd name="connsiteX19" fmla="*/ 666750 w 971550"/>
              <a:gd name="connsiteY19" fmla="*/ 1943100 h 2171700"/>
              <a:gd name="connsiteX20" fmla="*/ 438150 w 971550"/>
              <a:gd name="connsiteY20" fmla="*/ 2133600 h 2171700"/>
              <a:gd name="connsiteX21" fmla="*/ 304800 w 971550"/>
              <a:gd name="connsiteY21" fmla="*/ 2171700 h 2171700"/>
              <a:gd name="connsiteX22" fmla="*/ 228600 w 971550"/>
              <a:gd name="connsiteY22" fmla="*/ 2152650 h 2171700"/>
              <a:gd name="connsiteX23" fmla="*/ 209550 w 971550"/>
              <a:gd name="connsiteY23" fmla="*/ 2076450 h 2171700"/>
              <a:gd name="connsiteX24" fmla="*/ 171450 w 971550"/>
              <a:gd name="connsiteY24" fmla="*/ 2038350 h 2171700"/>
              <a:gd name="connsiteX25" fmla="*/ 0 w 971550"/>
              <a:gd name="connsiteY25" fmla="*/ 0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71550" h="2171700">
                <a:moveTo>
                  <a:pt x="0" y="0"/>
                </a:moveTo>
                <a:cubicBezTo>
                  <a:pt x="92858" y="5159"/>
                  <a:pt x="327361" y="5640"/>
                  <a:pt x="457200" y="38100"/>
                </a:cubicBezTo>
                <a:cubicBezTo>
                  <a:pt x="496162" y="47840"/>
                  <a:pt x="538084" y="53923"/>
                  <a:pt x="571500" y="76200"/>
                </a:cubicBezTo>
                <a:lnTo>
                  <a:pt x="628650" y="114300"/>
                </a:lnTo>
                <a:cubicBezTo>
                  <a:pt x="641350" y="133350"/>
                  <a:pt x="652093" y="153861"/>
                  <a:pt x="666750" y="171450"/>
                </a:cubicBezTo>
                <a:cubicBezTo>
                  <a:pt x="683997" y="192146"/>
                  <a:pt x="708956" y="206184"/>
                  <a:pt x="723900" y="228600"/>
                </a:cubicBezTo>
                <a:cubicBezTo>
                  <a:pt x="735039" y="245308"/>
                  <a:pt x="737433" y="266442"/>
                  <a:pt x="742950" y="285750"/>
                </a:cubicBezTo>
                <a:cubicBezTo>
                  <a:pt x="790790" y="453192"/>
                  <a:pt x="735375" y="282074"/>
                  <a:pt x="781050" y="419100"/>
                </a:cubicBezTo>
                <a:cubicBezTo>
                  <a:pt x="787400" y="463550"/>
                  <a:pt x="794166" y="507943"/>
                  <a:pt x="800100" y="552450"/>
                </a:cubicBezTo>
                <a:cubicBezTo>
                  <a:pt x="806866" y="603196"/>
                  <a:pt x="811910" y="654169"/>
                  <a:pt x="819150" y="704850"/>
                </a:cubicBezTo>
                <a:cubicBezTo>
                  <a:pt x="824612" y="743087"/>
                  <a:pt x="828832" y="781678"/>
                  <a:pt x="838200" y="819150"/>
                </a:cubicBezTo>
                <a:cubicBezTo>
                  <a:pt x="847940" y="858112"/>
                  <a:pt x="863600" y="895350"/>
                  <a:pt x="876300" y="933450"/>
                </a:cubicBezTo>
                <a:cubicBezTo>
                  <a:pt x="945775" y="1141876"/>
                  <a:pt x="834973" y="826176"/>
                  <a:pt x="933450" y="1047750"/>
                </a:cubicBezTo>
                <a:cubicBezTo>
                  <a:pt x="949761" y="1084450"/>
                  <a:pt x="971550" y="1162050"/>
                  <a:pt x="971550" y="1162050"/>
                </a:cubicBezTo>
                <a:cubicBezTo>
                  <a:pt x="946820" y="1335157"/>
                  <a:pt x="966699" y="1252803"/>
                  <a:pt x="914400" y="1409700"/>
                </a:cubicBezTo>
                <a:cubicBezTo>
                  <a:pt x="908050" y="1428750"/>
                  <a:pt x="906489" y="1450142"/>
                  <a:pt x="895350" y="1466850"/>
                </a:cubicBezTo>
                <a:lnTo>
                  <a:pt x="781050" y="1638300"/>
                </a:lnTo>
                <a:cubicBezTo>
                  <a:pt x="768350" y="1657350"/>
                  <a:pt x="750190" y="1673730"/>
                  <a:pt x="742950" y="1695450"/>
                </a:cubicBezTo>
                <a:cubicBezTo>
                  <a:pt x="652408" y="1967076"/>
                  <a:pt x="743381" y="1684417"/>
                  <a:pt x="685800" y="1885950"/>
                </a:cubicBezTo>
                <a:cubicBezTo>
                  <a:pt x="680283" y="1905258"/>
                  <a:pt x="679078" y="1927249"/>
                  <a:pt x="666750" y="1943100"/>
                </a:cubicBezTo>
                <a:cubicBezTo>
                  <a:pt x="629612" y="1990848"/>
                  <a:pt x="504190" y="2111587"/>
                  <a:pt x="438150" y="2133600"/>
                </a:cubicBezTo>
                <a:cubicBezTo>
                  <a:pt x="356162" y="2160929"/>
                  <a:pt x="400481" y="2147780"/>
                  <a:pt x="304800" y="2171700"/>
                </a:cubicBezTo>
                <a:cubicBezTo>
                  <a:pt x="279400" y="2165350"/>
                  <a:pt x="247113" y="2171163"/>
                  <a:pt x="228600" y="2152650"/>
                </a:cubicBezTo>
                <a:cubicBezTo>
                  <a:pt x="210087" y="2134137"/>
                  <a:pt x="221259" y="2099868"/>
                  <a:pt x="209550" y="2076450"/>
                </a:cubicBezTo>
                <a:cubicBezTo>
                  <a:pt x="201518" y="2060386"/>
                  <a:pt x="184150" y="2051050"/>
                  <a:pt x="171450" y="203835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Bulle ronde 12"/>
          <p:cNvSpPr/>
          <p:nvPr/>
        </p:nvSpPr>
        <p:spPr>
          <a:xfrm>
            <a:off x="785794" y="2285984"/>
            <a:ext cx="2714644" cy="2286016"/>
          </a:xfrm>
          <a:prstGeom prst="wedgeEllipseCallout">
            <a:avLst>
              <a:gd name="adj1" fmla="val 80784"/>
              <a:gd name="adj2" fmla="val 8148"/>
            </a:avLst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>
                <a:solidFill>
                  <a:sysClr val="windowText" lastClr="000000"/>
                </a:solidFill>
              </a:rPr>
              <a:t>1, 2, 3</a:t>
            </a:r>
            <a:endParaRPr lang="fr-FR" sz="54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Compter (2)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compte jusqu’à 10.</a:t>
            </a:r>
            <a:endParaRPr lang="fr-FR" dirty="0"/>
          </a:p>
        </p:txBody>
      </p:sp>
      <p:pic>
        <p:nvPicPr>
          <p:cNvPr id="11" name="Image 10" descr="M prevert comptine poésie.jpg"/>
          <p:cNvPicPr>
            <a:picLocks noChangeAspect="1"/>
          </p:cNvPicPr>
          <p:nvPr/>
        </p:nvPicPr>
        <p:blipFill>
          <a:blip r:embed="rId3" cstate="print"/>
          <a:srcRect l="39344" t="14426" r="19672" b="17377"/>
          <a:stretch>
            <a:fillRect/>
          </a:stretch>
        </p:blipFill>
        <p:spPr>
          <a:xfrm>
            <a:off x="3857628" y="2000232"/>
            <a:ext cx="2286016" cy="4754913"/>
          </a:xfrm>
          <a:prstGeom prst="rect">
            <a:avLst/>
          </a:prstGeom>
        </p:spPr>
      </p:pic>
      <p:sp>
        <p:nvSpPr>
          <p:cNvPr id="12" name="Forme libre 11"/>
          <p:cNvSpPr/>
          <p:nvPr/>
        </p:nvSpPr>
        <p:spPr>
          <a:xfrm>
            <a:off x="3543300" y="2895600"/>
            <a:ext cx="971550" cy="2171700"/>
          </a:xfrm>
          <a:custGeom>
            <a:avLst/>
            <a:gdLst>
              <a:gd name="connsiteX0" fmla="*/ 0 w 971550"/>
              <a:gd name="connsiteY0" fmla="*/ 0 h 2171700"/>
              <a:gd name="connsiteX1" fmla="*/ 457200 w 971550"/>
              <a:gd name="connsiteY1" fmla="*/ 38100 h 2171700"/>
              <a:gd name="connsiteX2" fmla="*/ 571500 w 971550"/>
              <a:gd name="connsiteY2" fmla="*/ 76200 h 2171700"/>
              <a:gd name="connsiteX3" fmla="*/ 628650 w 971550"/>
              <a:gd name="connsiteY3" fmla="*/ 114300 h 2171700"/>
              <a:gd name="connsiteX4" fmla="*/ 666750 w 971550"/>
              <a:gd name="connsiteY4" fmla="*/ 171450 h 2171700"/>
              <a:gd name="connsiteX5" fmla="*/ 723900 w 971550"/>
              <a:gd name="connsiteY5" fmla="*/ 228600 h 2171700"/>
              <a:gd name="connsiteX6" fmla="*/ 742950 w 971550"/>
              <a:gd name="connsiteY6" fmla="*/ 285750 h 2171700"/>
              <a:gd name="connsiteX7" fmla="*/ 781050 w 971550"/>
              <a:gd name="connsiteY7" fmla="*/ 419100 h 2171700"/>
              <a:gd name="connsiteX8" fmla="*/ 800100 w 971550"/>
              <a:gd name="connsiteY8" fmla="*/ 552450 h 2171700"/>
              <a:gd name="connsiteX9" fmla="*/ 819150 w 971550"/>
              <a:gd name="connsiteY9" fmla="*/ 704850 h 2171700"/>
              <a:gd name="connsiteX10" fmla="*/ 838200 w 971550"/>
              <a:gd name="connsiteY10" fmla="*/ 819150 h 2171700"/>
              <a:gd name="connsiteX11" fmla="*/ 876300 w 971550"/>
              <a:gd name="connsiteY11" fmla="*/ 933450 h 2171700"/>
              <a:gd name="connsiteX12" fmla="*/ 933450 w 971550"/>
              <a:gd name="connsiteY12" fmla="*/ 1047750 h 2171700"/>
              <a:gd name="connsiteX13" fmla="*/ 971550 w 971550"/>
              <a:gd name="connsiteY13" fmla="*/ 1162050 h 2171700"/>
              <a:gd name="connsiteX14" fmla="*/ 914400 w 971550"/>
              <a:gd name="connsiteY14" fmla="*/ 1409700 h 2171700"/>
              <a:gd name="connsiteX15" fmla="*/ 895350 w 971550"/>
              <a:gd name="connsiteY15" fmla="*/ 1466850 h 2171700"/>
              <a:gd name="connsiteX16" fmla="*/ 781050 w 971550"/>
              <a:gd name="connsiteY16" fmla="*/ 1638300 h 2171700"/>
              <a:gd name="connsiteX17" fmla="*/ 742950 w 971550"/>
              <a:gd name="connsiteY17" fmla="*/ 1695450 h 2171700"/>
              <a:gd name="connsiteX18" fmla="*/ 685800 w 971550"/>
              <a:gd name="connsiteY18" fmla="*/ 1885950 h 2171700"/>
              <a:gd name="connsiteX19" fmla="*/ 666750 w 971550"/>
              <a:gd name="connsiteY19" fmla="*/ 1943100 h 2171700"/>
              <a:gd name="connsiteX20" fmla="*/ 438150 w 971550"/>
              <a:gd name="connsiteY20" fmla="*/ 2133600 h 2171700"/>
              <a:gd name="connsiteX21" fmla="*/ 304800 w 971550"/>
              <a:gd name="connsiteY21" fmla="*/ 2171700 h 2171700"/>
              <a:gd name="connsiteX22" fmla="*/ 228600 w 971550"/>
              <a:gd name="connsiteY22" fmla="*/ 2152650 h 2171700"/>
              <a:gd name="connsiteX23" fmla="*/ 209550 w 971550"/>
              <a:gd name="connsiteY23" fmla="*/ 2076450 h 2171700"/>
              <a:gd name="connsiteX24" fmla="*/ 171450 w 971550"/>
              <a:gd name="connsiteY24" fmla="*/ 2038350 h 2171700"/>
              <a:gd name="connsiteX25" fmla="*/ 0 w 971550"/>
              <a:gd name="connsiteY25" fmla="*/ 0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71550" h="2171700">
                <a:moveTo>
                  <a:pt x="0" y="0"/>
                </a:moveTo>
                <a:cubicBezTo>
                  <a:pt x="92858" y="5159"/>
                  <a:pt x="327361" y="5640"/>
                  <a:pt x="457200" y="38100"/>
                </a:cubicBezTo>
                <a:cubicBezTo>
                  <a:pt x="496162" y="47840"/>
                  <a:pt x="538084" y="53923"/>
                  <a:pt x="571500" y="76200"/>
                </a:cubicBezTo>
                <a:lnTo>
                  <a:pt x="628650" y="114300"/>
                </a:lnTo>
                <a:cubicBezTo>
                  <a:pt x="641350" y="133350"/>
                  <a:pt x="652093" y="153861"/>
                  <a:pt x="666750" y="171450"/>
                </a:cubicBezTo>
                <a:cubicBezTo>
                  <a:pt x="683997" y="192146"/>
                  <a:pt x="708956" y="206184"/>
                  <a:pt x="723900" y="228600"/>
                </a:cubicBezTo>
                <a:cubicBezTo>
                  <a:pt x="735039" y="245308"/>
                  <a:pt x="737433" y="266442"/>
                  <a:pt x="742950" y="285750"/>
                </a:cubicBezTo>
                <a:cubicBezTo>
                  <a:pt x="790790" y="453192"/>
                  <a:pt x="735375" y="282074"/>
                  <a:pt x="781050" y="419100"/>
                </a:cubicBezTo>
                <a:cubicBezTo>
                  <a:pt x="787400" y="463550"/>
                  <a:pt x="794166" y="507943"/>
                  <a:pt x="800100" y="552450"/>
                </a:cubicBezTo>
                <a:cubicBezTo>
                  <a:pt x="806866" y="603196"/>
                  <a:pt x="811910" y="654169"/>
                  <a:pt x="819150" y="704850"/>
                </a:cubicBezTo>
                <a:cubicBezTo>
                  <a:pt x="824612" y="743087"/>
                  <a:pt x="828832" y="781678"/>
                  <a:pt x="838200" y="819150"/>
                </a:cubicBezTo>
                <a:cubicBezTo>
                  <a:pt x="847940" y="858112"/>
                  <a:pt x="863600" y="895350"/>
                  <a:pt x="876300" y="933450"/>
                </a:cubicBezTo>
                <a:cubicBezTo>
                  <a:pt x="945775" y="1141876"/>
                  <a:pt x="834973" y="826176"/>
                  <a:pt x="933450" y="1047750"/>
                </a:cubicBezTo>
                <a:cubicBezTo>
                  <a:pt x="949761" y="1084450"/>
                  <a:pt x="971550" y="1162050"/>
                  <a:pt x="971550" y="1162050"/>
                </a:cubicBezTo>
                <a:cubicBezTo>
                  <a:pt x="946820" y="1335157"/>
                  <a:pt x="966699" y="1252803"/>
                  <a:pt x="914400" y="1409700"/>
                </a:cubicBezTo>
                <a:cubicBezTo>
                  <a:pt x="908050" y="1428750"/>
                  <a:pt x="906489" y="1450142"/>
                  <a:pt x="895350" y="1466850"/>
                </a:cubicBezTo>
                <a:lnTo>
                  <a:pt x="781050" y="1638300"/>
                </a:lnTo>
                <a:cubicBezTo>
                  <a:pt x="768350" y="1657350"/>
                  <a:pt x="750190" y="1673730"/>
                  <a:pt x="742950" y="1695450"/>
                </a:cubicBezTo>
                <a:cubicBezTo>
                  <a:pt x="652408" y="1967076"/>
                  <a:pt x="743381" y="1684417"/>
                  <a:pt x="685800" y="1885950"/>
                </a:cubicBezTo>
                <a:cubicBezTo>
                  <a:pt x="680283" y="1905258"/>
                  <a:pt x="679078" y="1927249"/>
                  <a:pt x="666750" y="1943100"/>
                </a:cubicBezTo>
                <a:cubicBezTo>
                  <a:pt x="629612" y="1990848"/>
                  <a:pt x="504190" y="2111587"/>
                  <a:pt x="438150" y="2133600"/>
                </a:cubicBezTo>
                <a:cubicBezTo>
                  <a:pt x="356162" y="2160929"/>
                  <a:pt x="400481" y="2147780"/>
                  <a:pt x="304800" y="2171700"/>
                </a:cubicBezTo>
                <a:cubicBezTo>
                  <a:pt x="279400" y="2165350"/>
                  <a:pt x="247113" y="2171163"/>
                  <a:pt x="228600" y="2152650"/>
                </a:cubicBezTo>
                <a:cubicBezTo>
                  <a:pt x="210087" y="2134137"/>
                  <a:pt x="221259" y="2099868"/>
                  <a:pt x="209550" y="2076450"/>
                </a:cubicBezTo>
                <a:cubicBezTo>
                  <a:pt x="201518" y="2060386"/>
                  <a:pt x="184150" y="2051050"/>
                  <a:pt x="171450" y="203835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Bulle ronde 12"/>
          <p:cNvSpPr/>
          <p:nvPr/>
        </p:nvSpPr>
        <p:spPr>
          <a:xfrm>
            <a:off x="785794" y="2285984"/>
            <a:ext cx="2714644" cy="2286016"/>
          </a:xfrm>
          <a:prstGeom prst="wedgeEllipseCallout">
            <a:avLst>
              <a:gd name="adj1" fmla="val 80784"/>
              <a:gd name="adj2" fmla="val 8148"/>
            </a:avLst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>
                <a:solidFill>
                  <a:sysClr val="windowText" lastClr="000000"/>
                </a:solidFill>
              </a:rPr>
              <a:t>…8, 9, 10 !</a:t>
            </a:r>
            <a:endParaRPr lang="fr-FR" sz="54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Compter (3)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Je vais chercher le nombre d’objets demandés </a:t>
            </a:r>
            <a:br>
              <a:rPr lang="fr-FR" dirty="0" smtClean="0"/>
            </a:br>
            <a:r>
              <a:rPr lang="fr-FR" dirty="0" smtClean="0"/>
              <a:t>(jusqu’à 10).</a:t>
            </a:r>
            <a:endParaRPr lang="fr-FR" dirty="0"/>
          </a:p>
        </p:txBody>
      </p:sp>
      <p:pic>
        <p:nvPicPr>
          <p:cNvPr id="4" name="Image 3" descr="Bille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80" y="2312207"/>
            <a:ext cx="5357850" cy="4842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Compter (4)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compte jusqu’à 30.</a:t>
            </a:r>
            <a:endParaRPr lang="fr-FR" dirty="0"/>
          </a:p>
        </p:txBody>
      </p:sp>
      <p:pic>
        <p:nvPicPr>
          <p:cNvPr id="11" name="Image 10" descr="M prevert comptine poésie.jpg"/>
          <p:cNvPicPr>
            <a:picLocks noChangeAspect="1"/>
          </p:cNvPicPr>
          <p:nvPr/>
        </p:nvPicPr>
        <p:blipFill>
          <a:blip r:embed="rId3" cstate="print"/>
          <a:srcRect l="39344" t="14426" r="19672" b="17377"/>
          <a:stretch>
            <a:fillRect/>
          </a:stretch>
        </p:blipFill>
        <p:spPr>
          <a:xfrm>
            <a:off x="3857628" y="2000232"/>
            <a:ext cx="2286016" cy="4754913"/>
          </a:xfrm>
          <a:prstGeom prst="rect">
            <a:avLst/>
          </a:prstGeom>
        </p:spPr>
      </p:pic>
      <p:sp>
        <p:nvSpPr>
          <p:cNvPr id="12" name="Forme libre 11"/>
          <p:cNvSpPr/>
          <p:nvPr/>
        </p:nvSpPr>
        <p:spPr>
          <a:xfrm>
            <a:off x="3543300" y="2895600"/>
            <a:ext cx="971550" cy="2171700"/>
          </a:xfrm>
          <a:custGeom>
            <a:avLst/>
            <a:gdLst>
              <a:gd name="connsiteX0" fmla="*/ 0 w 971550"/>
              <a:gd name="connsiteY0" fmla="*/ 0 h 2171700"/>
              <a:gd name="connsiteX1" fmla="*/ 457200 w 971550"/>
              <a:gd name="connsiteY1" fmla="*/ 38100 h 2171700"/>
              <a:gd name="connsiteX2" fmla="*/ 571500 w 971550"/>
              <a:gd name="connsiteY2" fmla="*/ 76200 h 2171700"/>
              <a:gd name="connsiteX3" fmla="*/ 628650 w 971550"/>
              <a:gd name="connsiteY3" fmla="*/ 114300 h 2171700"/>
              <a:gd name="connsiteX4" fmla="*/ 666750 w 971550"/>
              <a:gd name="connsiteY4" fmla="*/ 171450 h 2171700"/>
              <a:gd name="connsiteX5" fmla="*/ 723900 w 971550"/>
              <a:gd name="connsiteY5" fmla="*/ 228600 h 2171700"/>
              <a:gd name="connsiteX6" fmla="*/ 742950 w 971550"/>
              <a:gd name="connsiteY6" fmla="*/ 285750 h 2171700"/>
              <a:gd name="connsiteX7" fmla="*/ 781050 w 971550"/>
              <a:gd name="connsiteY7" fmla="*/ 419100 h 2171700"/>
              <a:gd name="connsiteX8" fmla="*/ 800100 w 971550"/>
              <a:gd name="connsiteY8" fmla="*/ 552450 h 2171700"/>
              <a:gd name="connsiteX9" fmla="*/ 819150 w 971550"/>
              <a:gd name="connsiteY9" fmla="*/ 704850 h 2171700"/>
              <a:gd name="connsiteX10" fmla="*/ 838200 w 971550"/>
              <a:gd name="connsiteY10" fmla="*/ 819150 h 2171700"/>
              <a:gd name="connsiteX11" fmla="*/ 876300 w 971550"/>
              <a:gd name="connsiteY11" fmla="*/ 933450 h 2171700"/>
              <a:gd name="connsiteX12" fmla="*/ 933450 w 971550"/>
              <a:gd name="connsiteY12" fmla="*/ 1047750 h 2171700"/>
              <a:gd name="connsiteX13" fmla="*/ 971550 w 971550"/>
              <a:gd name="connsiteY13" fmla="*/ 1162050 h 2171700"/>
              <a:gd name="connsiteX14" fmla="*/ 914400 w 971550"/>
              <a:gd name="connsiteY14" fmla="*/ 1409700 h 2171700"/>
              <a:gd name="connsiteX15" fmla="*/ 895350 w 971550"/>
              <a:gd name="connsiteY15" fmla="*/ 1466850 h 2171700"/>
              <a:gd name="connsiteX16" fmla="*/ 781050 w 971550"/>
              <a:gd name="connsiteY16" fmla="*/ 1638300 h 2171700"/>
              <a:gd name="connsiteX17" fmla="*/ 742950 w 971550"/>
              <a:gd name="connsiteY17" fmla="*/ 1695450 h 2171700"/>
              <a:gd name="connsiteX18" fmla="*/ 685800 w 971550"/>
              <a:gd name="connsiteY18" fmla="*/ 1885950 h 2171700"/>
              <a:gd name="connsiteX19" fmla="*/ 666750 w 971550"/>
              <a:gd name="connsiteY19" fmla="*/ 1943100 h 2171700"/>
              <a:gd name="connsiteX20" fmla="*/ 438150 w 971550"/>
              <a:gd name="connsiteY20" fmla="*/ 2133600 h 2171700"/>
              <a:gd name="connsiteX21" fmla="*/ 304800 w 971550"/>
              <a:gd name="connsiteY21" fmla="*/ 2171700 h 2171700"/>
              <a:gd name="connsiteX22" fmla="*/ 228600 w 971550"/>
              <a:gd name="connsiteY22" fmla="*/ 2152650 h 2171700"/>
              <a:gd name="connsiteX23" fmla="*/ 209550 w 971550"/>
              <a:gd name="connsiteY23" fmla="*/ 2076450 h 2171700"/>
              <a:gd name="connsiteX24" fmla="*/ 171450 w 971550"/>
              <a:gd name="connsiteY24" fmla="*/ 2038350 h 2171700"/>
              <a:gd name="connsiteX25" fmla="*/ 0 w 971550"/>
              <a:gd name="connsiteY25" fmla="*/ 0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71550" h="2171700">
                <a:moveTo>
                  <a:pt x="0" y="0"/>
                </a:moveTo>
                <a:cubicBezTo>
                  <a:pt x="92858" y="5159"/>
                  <a:pt x="327361" y="5640"/>
                  <a:pt x="457200" y="38100"/>
                </a:cubicBezTo>
                <a:cubicBezTo>
                  <a:pt x="496162" y="47840"/>
                  <a:pt x="538084" y="53923"/>
                  <a:pt x="571500" y="76200"/>
                </a:cubicBezTo>
                <a:lnTo>
                  <a:pt x="628650" y="114300"/>
                </a:lnTo>
                <a:cubicBezTo>
                  <a:pt x="641350" y="133350"/>
                  <a:pt x="652093" y="153861"/>
                  <a:pt x="666750" y="171450"/>
                </a:cubicBezTo>
                <a:cubicBezTo>
                  <a:pt x="683997" y="192146"/>
                  <a:pt x="708956" y="206184"/>
                  <a:pt x="723900" y="228600"/>
                </a:cubicBezTo>
                <a:cubicBezTo>
                  <a:pt x="735039" y="245308"/>
                  <a:pt x="737433" y="266442"/>
                  <a:pt x="742950" y="285750"/>
                </a:cubicBezTo>
                <a:cubicBezTo>
                  <a:pt x="790790" y="453192"/>
                  <a:pt x="735375" y="282074"/>
                  <a:pt x="781050" y="419100"/>
                </a:cubicBezTo>
                <a:cubicBezTo>
                  <a:pt x="787400" y="463550"/>
                  <a:pt x="794166" y="507943"/>
                  <a:pt x="800100" y="552450"/>
                </a:cubicBezTo>
                <a:cubicBezTo>
                  <a:pt x="806866" y="603196"/>
                  <a:pt x="811910" y="654169"/>
                  <a:pt x="819150" y="704850"/>
                </a:cubicBezTo>
                <a:cubicBezTo>
                  <a:pt x="824612" y="743087"/>
                  <a:pt x="828832" y="781678"/>
                  <a:pt x="838200" y="819150"/>
                </a:cubicBezTo>
                <a:cubicBezTo>
                  <a:pt x="847940" y="858112"/>
                  <a:pt x="863600" y="895350"/>
                  <a:pt x="876300" y="933450"/>
                </a:cubicBezTo>
                <a:cubicBezTo>
                  <a:pt x="945775" y="1141876"/>
                  <a:pt x="834973" y="826176"/>
                  <a:pt x="933450" y="1047750"/>
                </a:cubicBezTo>
                <a:cubicBezTo>
                  <a:pt x="949761" y="1084450"/>
                  <a:pt x="971550" y="1162050"/>
                  <a:pt x="971550" y="1162050"/>
                </a:cubicBezTo>
                <a:cubicBezTo>
                  <a:pt x="946820" y="1335157"/>
                  <a:pt x="966699" y="1252803"/>
                  <a:pt x="914400" y="1409700"/>
                </a:cubicBezTo>
                <a:cubicBezTo>
                  <a:pt x="908050" y="1428750"/>
                  <a:pt x="906489" y="1450142"/>
                  <a:pt x="895350" y="1466850"/>
                </a:cubicBezTo>
                <a:lnTo>
                  <a:pt x="781050" y="1638300"/>
                </a:lnTo>
                <a:cubicBezTo>
                  <a:pt x="768350" y="1657350"/>
                  <a:pt x="750190" y="1673730"/>
                  <a:pt x="742950" y="1695450"/>
                </a:cubicBezTo>
                <a:cubicBezTo>
                  <a:pt x="652408" y="1967076"/>
                  <a:pt x="743381" y="1684417"/>
                  <a:pt x="685800" y="1885950"/>
                </a:cubicBezTo>
                <a:cubicBezTo>
                  <a:pt x="680283" y="1905258"/>
                  <a:pt x="679078" y="1927249"/>
                  <a:pt x="666750" y="1943100"/>
                </a:cubicBezTo>
                <a:cubicBezTo>
                  <a:pt x="629612" y="1990848"/>
                  <a:pt x="504190" y="2111587"/>
                  <a:pt x="438150" y="2133600"/>
                </a:cubicBezTo>
                <a:cubicBezTo>
                  <a:pt x="356162" y="2160929"/>
                  <a:pt x="400481" y="2147780"/>
                  <a:pt x="304800" y="2171700"/>
                </a:cubicBezTo>
                <a:cubicBezTo>
                  <a:pt x="279400" y="2165350"/>
                  <a:pt x="247113" y="2171163"/>
                  <a:pt x="228600" y="2152650"/>
                </a:cubicBezTo>
                <a:cubicBezTo>
                  <a:pt x="210087" y="2134137"/>
                  <a:pt x="221259" y="2099868"/>
                  <a:pt x="209550" y="2076450"/>
                </a:cubicBezTo>
                <a:cubicBezTo>
                  <a:pt x="201518" y="2060386"/>
                  <a:pt x="184150" y="2051050"/>
                  <a:pt x="171450" y="203835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Bulle ronde 12"/>
          <p:cNvSpPr/>
          <p:nvPr/>
        </p:nvSpPr>
        <p:spPr>
          <a:xfrm>
            <a:off x="500042" y="2000232"/>
            <a:ext cx="3000396" cy="2571768"/>
          </a:xfrm>
          <a:prstGeom prst="wedgeEllipseCallout">
            <a:avLst>
              <a:gd name="adj1" fmla="val 80784"/>
              <a:gd name="adj2" fmla="val 8148"/>
            </a:avLst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>
                <a:solidFill>
                  <a:sysClr val="windowText" lastClr="000000"/>
                </a:solidFill>
              </a:rPr>
              <a:t>28, 29, 30 !</a:t>
            </a:r>
            <a:endParaRPr lang="fr-FR" sz="54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Compter (5)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J’annonce  instantanément </a:t>
            </a:r>
            <a:br>
              <a:rPr lang="fr-FR" dirty="0" smtClean="0"/>
            </a:br>
            <a:r>
              <a:rPr lang="fr-FR" dirty="0" smtClean="0"/>
              <a:t>le nombre indiqué </a:t>
            </a:r>
            <a:br>
              <a:rPr lang="fr-FR" dirty="0" smtClean="0"/>
            </a:br>
            <a:r>
              <a:rPr lang="fr-FR" dirty="0" smtClean="0"/>
              <a:t>par un dé ou par des doigts.</a:t>
            </a:r>
            <a:endParaRPr lang="fr-FR" dirty="0"/>
          </a:p>
        </p:txBody>
      </p:sp>
      <p:sp>
        <p:nvSpPr>
          <p:cNvPr id="12" name="Forme libre 11"/>
          <p:cNvSpPr/>
          <p:nvPr/>
        </p:nvSpPr>
        <p:spPr>
          <a:xfrm>
            <a:off x="3543300" y="2895600"/>
            <a:ext cx="971550" cy="2171700"/>
          </a:xfrm>
          <a:custGeom>
            <a:avLst/>
            <a:gdLst>
              <a:gd name="connsiteX0" fmla="*/ 0 w 971550"/>
              <a:gd name="connsiteY0" fmla="*/ 0 h 2171700"/>
              <a:gd name="connsiteX1" fmla="*/ 457200 w 971550"/>
              <a:gd name="connsiteY1" fmla="*/ 38100 h 2171700"/>
              <a:gd name="connsiteX2" fmla="*/ 571500 w 971550"/>
              <a:gd name="connsiteY2" fmla="*/ 76200 h 2171700"/>
              <a:gd name="connsiteX3" fmla="*/ 628650 w 971550"/>
              <a:gd name="connsiteY3" fmla="*/ 114300 h 2171700"/>
              <a:gd name="connsiteX4" fmla="*/ 666750 w 971550"/>
              <a:gd name="connsiteY4" fmla="*/ 171450 h 2171700"/>
              <a:gd name="connsiteX5" fmla="*/ 723900 w 971550"/>
              <a:gd name="connsiteY5" fmla="*/ 228600 h 2171700"/>
              <a:gd name="connsiteX6" fmla="*/ 742950 w 971550"/>
              <a:gd name="connsiteY6" fmla="*/ 285750 h 2171700"/>
              <a:gd name="connsiteX7" fmla="*/ 781050 w 971550"/>
              <a:gd name="connsiteY7" fmla="*/ 419100 h 2171700"/>
              <a:gd name="connsiteX8" fmla="*/ 800100 w 971550"/>
              <a:gd name="connsiteY8" fmla="*/ 552450 h 2171700"/>
              <a:gd name="connsiteX9" fmla="*/ 819150 w 971550"/>
              <a:gd name="connsiteY9" fmla="*/ 704850 h 2171700"/>
              <a:gd name="connsiteX10" fmla="*/ 838200 w 971550"/>
              <a:gd name="connsiteY10" fmla="*/ 819150 h 2171700"/>
              <a:gd name="connsiteX11" fmla="*/ 876300 w 971550"/>
              <a:gd name="connsiteY11" fmla="*/ 933450 h 2171700"/>
              <a:gd name="connsiteX12" fmla="*/ 933450 w 971550"/>
              <a:gd name="connsiteY12" fmla="*/ 1047750 h 2171700"/>
              <a:gd name="connsiteX13" fmla="*/ 971550 w 971550"/>
              <a:gd name="connsiteY13" fmla="*/ 1162050 h 2171700"/>
              <a:gd name="connsiteX14" fmla="*/ 914400 w 971550"/>
              <a:gd name="connsiteY14" fmla="*/ 1409700 h 2171700"/>
              <a:gd name="connsiteX15" fmla="*/ 895350 w 971550"/>
              <a:gd name="connsiteY15" fmla="*/ 1466850 h 2171700"/>
              <a:gd name="connsiteX16" fmla="*/ 781050 w 971550"/>
              <a:gd name="connsiteY16" fmla="*/ 1638300 h 2171700"/>
              <a:gd name="connsiteX17" fmla="*/ 742950 w 971550"/>
              <a:gd name="connsiteY17" fmla="*/ 1695450 h 2171700"/>
              <a:gd name="connsiteX18" fmla="*/ 685800 w 971550"/>
              <a:gd name="connsiteY18" fmla="*/ 1885950 h 2171700"/>
              <a:gd name="connsiteX19" fmla="*/ 666750 w 971550"/>
              <a:gd name="connsiteY19" fmla="*/ 1943100 h 2171700"/>
              <a:gd name="connsiteX20" fmla="*/ 438150 w 971550"/>
              <a:gd name="connsiteY20" fmla="*/ 2133600 h 2171700"/>
              <a:gd name="connsiteX21" fmla="*/ 304800 w 971550"/>
              <a:gd name="connsiteY21" fmla="*/ 2171700 h 2171700"/>
              <a:gd name="connsiteX22" fmla="*/ 228600 w 971550"/>
              <a:gd name="connsiteY22" fmla="*/ 2152650 h 2171700"/>
              <a:gd name="connsiteX23" fmla="*/ 209550 w 971550"/>
              <a:gd name="connsiteY23" fmla="*/ 2076450 h 2171700"/>
              <a:gd name="connsiteX24" fmla="*/ 171450 w 971550"/>
              <a:gd name="connsiteY24" fmla="*/ 2038350 h 2171700"/>
              <a:gd name="connsiteX25" fmla="*/ 0 w 971550"/>
              <a:gd name="connsiteY25" fmla="*/ 0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71550" h="2171700">
                <a:moveTo>
                  <a:pt x="0" y="0"/>
                </a:moveTo>
                <a:cubicBezTo>
                  <a:pt x="92858" y="5159"/>
                  <a:pt x="327361" y="5640"/>
                  <a:pt x="457200" y="38100"/>
                </a:cubicBezTo>
                <a:cubicBezTo>
                  <a:pt x="496162" y="47840"/>
                  <a:pt x="538084" y="53923"/>
                  <a:pt x="571500" y="76200"/>
                </a:cubicBezTo>
                <a:lnTo>
                  <a:pt x="628650" y="114300"/>
                </a:lnTo>
                <a:cubicBezTo>
                  <a:pt x="641350" y="133350"/>
                  <a:pt x="652093" y="153861"/>
                  <a:pt x="666750" y="171450"/>
                </a:cubicBezTo>
                <a:cubicBezTo>
                  <a:pt x="683997" y="192146"/>
                  <a:pt x="708956" y="206184"/>
                  <a:pt x="723900" y="228600"/>
                </a:cubicBezTo>
                <a:cubicBezTo>
                  <a:pt x="735039" y="245308"/>
                  <a:pt x="737433" y="266442"/>
                  <a:pt x="742950" y="285750"/>
                </a:cubicBezTo>
                <a:cubicBezTo>
                  <a:pt x="790790" y="453192"/>
                  <a:pt x="735375" y="282074"/>
                  <a:pt x="781050" y="419100"/>
                </a:cubicBezTo>
                <a:cubicBezTo>
                  <a:pt x="787400" y="463550"/>
                  <a:pt x="794166" y="507943"/>
                  <a:pt x="800100" y="552450"/>
                </a:cubicBezTo>
                <a:cubicBezTo>
                  <a:pt x="806866" y="603196"/>
                  <a:pt x="811910" y="654169"/>
                  <a:pt x="819150" y="704850"/>
                </a:cubicBezTo>
                <a:cubicBezTo>
                  <a:pt x="824612" y="743087"/>
                  <a:pt x="828832" y="781678"/>
                  <a:pt x="838200" y="819150"/>
                </a:cubicBezTo>
                <a:cubicBezTo>
                  <a:pt x="847940" y="858112"/>
                  <a:pt x="863600" y="895350"/>
                  <a:pt x="876300" y="933450"/>
                </a:cubicBezTo>
                <a:cubicBezTo>
                  <a:pt x="945775" y="1141876"/>
                  <a:pt x="834973" y="826176"/>
                  <a:pt x="933450" y="1047750"/>
                </a:cubicBezTo>
                <a:cubicBezTo>
                  <a:pt x="949761" y="1084450"/>
                  <a:pt x="971550" y="1162050"/>
                  <a:pt x="971550" y="1162050"/>
                </a:cubicBezTo>
                <a:cubicBezTo>
                  <a:pt x="946820" y="1335157"/>
                  <a:pt x="966699" y="1252803"/>
                  <a:pt x="914400" y="1409700"/>
                </a:cubicBezTo>
                <a:cubicBezTo>
                  <a:pt x="908050" y="1428750"/>
                  <a:pt x="906489" y="1450142"/>
                  <a:pt x="895350" y="1466850"/>
                </a:cubicBezTo>
                <a:lnTo>
                  <a:pt x="781050" y="1638300"/>
                </a:lnTo>
                <a:cubicBezTo>
                  <a:pt x="768350" y="1657350"/>
                  <a:pt x="750190" y="1673730"/>
                  <a:pt x="742950" y="1695450"/>
                </a:cubicBezTo>
                <a:cubicBezTo>
                  <a:pt x="652408" y="1967076"/>
                  <a:pt x="743381" y="1684417"/>
                  <a:pt x="685800" y="1885950"/>
                </a:cubicBezTo>
                <a:cubicBezTo>
                  <a:pt x="680283" y="1905258"/>
                  <a:pt x="679078" y="1927249"/>
                  <a:pt x="666750" y="1943100"/>
                </a:cubicBezTo>
                <a:cubicBezTo>
                  <a:pt x="629612" y="1990848"/>
                  <a:pt x="504190" y="2111587"/>
                  <a:pt x="438150" y="2133600"/>
                </a:cubicBezTo>
                <a:cubicBezTo>
                  <a:pt x="356162" y="2160929"/>
                  <a:pt x="400481" y="2147780"/>
                  <a:pt x="304800" y="2171700"/>
                </a:cubicBezTo>
                <a:cubicBezTo>
                  <a:pt x="279400" y="2165350"/>
                  <a:pt x="247113" y="2171163"/>
                  <a:pt x="228600" y="2152650"/>
                </a:cubicBezTo>
                <a:cubicBezTo>
                  <a:pt x="210087" y="2134137"/>
                  <a:pt x="221259" y="2099868"/>
                  <a:pt x="209550" y="2076450"/>
                </a:cubicBezTo>
                <a:cubicBezTo>
                  <a:pt x="201518" y="2060386"/>
                  <a:pt x="184150" y="2051050"/>
                  <a:pt x="171450" y="203835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Bulle ronde 12"/>
          <p:cNvSpPr/>
          <p:nvPr/>
        </p:nvSpPr>
        <p:spPr>
          <a:xfrm>
            <a:off x="2071678" y="2808064"/>
            <a:ext cx="2428892" cy="1285884"/>
          </a:xfrm>
          <a:prstGeom prst="wedgeEllipseCallout">
            <a:avLst>
              <a:gd name="adj1" fmla="val -66583"/>
              <a:gd name="adj2" fmla="val -69351"/>
            </a:avLst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>
                <a:solidFill>
                  <a:sysClr val="windowText" lastClr="000000"/>
                </a:solidFill>
              </a:rPr>
              <a:t>6 !</a:t>
            </a:r>
            <a:endParaRPr lang="fr-FR" sz="5400" dirty="0">
              <a:solidFill>
                <a:sysClr val="windowText" lastClr="000000"/>
              </a:solidFill>
            </a:endParaRPr>
          </a:p>
        </p:txBody>
      </p:sp>
      <p:pic>
        <p:nvPicPr>
          <p:cNvPr id="7" name="Image 6" descr="Dé 6.jpg"/>
          <p:cNvPicPr>
            <a:picLocks noChangeAspect="1"/>
          </p:cNvPicPr>
          <p:nvPr/>
        </p:nvPicPr>
        <p:blipFill>
          <a:blip r:embed="rId3" cstate="print"/>
          <a:srcRect l="18367" r="14286"/>
          <a:stretch>
            <a:fillRect/>
          </a:stretch>
        </p:blipFill>
        <p:spPr>
          <a:xfrm>
            <a:off x="428604" y="4165386"/>
            <a:ext cx="2357454" cy="2478316"/>
          </a:xfrm>
          <a:prstGeom prst="rect">
            <a:avLst/>
          </a:prstGeom>
        </p:spPr>
      </p:pic>
      <p:pic>
        <p:nvPicPr>
          <p:cNvPr id="9" name="Image 8" descr="main 6.gif"/>
          <p:cNvPicPr>
            <a:picLocks noChangeAspect="1"/>
          </p:cNvPicPr>
          <p:nvPr/>
        </p:nvPicPr>
        <p:blipFill>
          <a:blip r:embed="rId4" cstate="print"/>
          <a:srcRect r="7952"/>
          <a:stretch>
            <a:fillRect/>
          </a:stretch>
        </p:blipFill>
        <p:spPr>
          <a:xfrm>
            <a:off x="3121512" y="4308262"/>
            <a:ext cx="3307884" cy="2119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Compter (6)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Je vais chercher le nombre d’objets demandés </a:t>
            </a:r>
            <a:br>
              <a:rPr lang="fr-FR" dirty="0" smtClean="0"/>
            </a:br>
            <a:r>
              <a:rPr lang="fr-FR" dirty="0" smtClean="0"/>
              <a:t>(jusqu’à 30).</a:t>
            </a:r>
            <a:endParaRPr lang="fr-FR" dirty="0"/>
          </a:p>
        </p:txBody>
      </p:sp>
      <p:pic>
        <p:nvPicPr>
          <p:cNvPr id="6" name="Image 5" descr="Allumett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756154">
            <a:off x="962785" y="2335869"/>
            <a:ext cx="1447799" cy="1465138"/>
          </a:xfrm>
          <a:prstGeom prst="rect">
            <a:avLst/>
          </a:prstGeom>
        </p:spPr>
      </p:pic>
      <p:pic>
        <p:nvPicPr>
          <p:cNvPr id="12" name="Image 11" descr="Allumett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438433">
            <a:off x="869497" y="4956001"/>
            <a:ext cx="1447799" cy="1465138"/>
          </a:xfrm>
          <a:prstGeom prst="rect">
            <a:avLst/>
          </a:prstGeom>
        </p:spPr>
      </p:pic>
      <p:pic>
        <p:nvPicPr>
          <p:cNvPr id="13" name="Image 12" descr="Allumett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618694" flipV="1">
            <a:off x="4090225" y="4979076"/>
            <a:ext cx="1447799" cy="1465138"/>
          </a:xfrm>
          <a:prstGeom prst="rect">
            <a:avLst/>
          </a:prstGeom>
        </p:spPr>
      </p:pic>
      <p:pic>
        <p:nvPicPr>
          <p:cNvPr id="14" name="Image 13" descr="Allumett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907358" flipV="1">
            <a:off x="2677297" y="2264432"/>
            <a:ext cx="1447799" cy="1465138"/>
          </a:xfrm>
          <a:prstGeom prst="rect">
            <a:avLst/>
          </a:prstGeom>
        </p:spPr>
      </p:pic>
      <p:pic>
        <p:nvPicPr>
          <p:cNvPr id="15" name="Image 14" descr="Allumett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862806">
            <a:off x="2577175" y="5072470"/>
            <a:ext cx="1447799" cy="1465138"/>
          </a:xfrm>
          <a:prstGeom prst="rect">
            <a:avLst/>
          </a:prstGeom>
        </p:spPr>
      </p:pic>
      <p:pic>
        <p:nvPicPr>
          <p:cNvPr id="16" name="Image 15" descr="Allumett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81306">
            <a:off x="1248537" y="3550316"/>
            <a:ext cx="1447799" cy="1465138"/>
          </a:xfrm>
          <a:prstGeom prst="rect">
            <a:avLst/>
          </a:prstGeom>
        </p:spPr>
      </p:pic>
      <p:pic>
        <p:nvPicPr>
          <p:cNvPr id="17" name="Image 16" descr="Allumett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195882" flipH="1">
            <a:off x="3000320" y="3703529"/>
            <a:ext cx="1447799" cy="1465138"/>
          </a:xfrm>
          <a:prstGeom prst="rect">
            <a:avLst/>
          </a:prstGeom>
        </p:spPr>
      </p:pic>
      <p:pic>
        <p:nvPicPr>
          <p:cNvPr id="18" name="Image 17" descr="Allumett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60496">
            <a:off x="4463293" y="3480254"/>
            <a:ext cx="1447799" cy="1465138"/>
          </a:xfrm>
          <a:prstGeom prst="rect">
            <a:avLst/>
          </a:prstGeom>
        </p:spPr>
      </p:pic>
      <p:pic>
        <p:nvPicPr>
          <p:cNvPr id="19" name="Image 18" descr="Allumett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3857628" y="2304547"/>
            <a:ext cx="1447799" cy="1465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smtClean="0"/>
              <a:t>Compter (7)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J’entoure jusqu’à 70 objets </a:t>
            </a:r>
            <a:br>
              <a:rPr lang="fr-FR" dirty="0" smtClean="0"/>
            </a:br>
            <a:r>
              <a:rPr lang="fr-FR" dirty="0" smtClean="0"/>
              <a:t>(à la demande).</a:t>
            </a:r>
            <a:endParaRPr lang="fr-FR" dirty="0"/>
          </a:p>
        </p:txBody>
      </p:sp>
      <p:pic>
        <p:nvPicPr>
          <p:cNvPr id="4" name="Image 3" descr="bil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8" y="2000232"/>
            <a:ext cx="1519075" cy="857256"/>
          </a:xfrm>
          <a:prstGeom prst="rect">
            <a:avLst/>
          </a:prstGeom>
        </p:spPr>
      </p:pic>
      <p:pic>
        <p:nvPicPr>
          <p:cNvPr id="5" name="Image 4" descr="bil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92" y="2000232"/>
            <a:ext cx="1519075" cy="857256"/>
          </a:xfrm>
          <a:prstGeom prst="rect">
            <a:avLst/>
          </a:prstGeom>
        </p:spPr>
      </p:pic>
      <p:pic>
        <p:nvPicPr>
          <p:cNvPr id="6" name="Image 5" descr="bil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56" y="3071802"/>
            <a:ext cx="1519075" cy="857256"/>
          </a:xfrm>
          <a:prstGeom prst="rect">
            <a:avLst/>
          </a:prstGeom>
        </p:spPr>
      </p:pic>
      <p:pic>
        <p:nvPicPr>
          <p:cNvPr id="7" name="Image 6" descr="bil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30" y="3071802"/>
            <a:ext cx="1519075" cy="857256"/>
          </a:xfrm>
          <a:prstGeom prst="rect">
            <a:avLst/>
          </a:prstGeom>
        </p:spPr>
      </p:pic>
      <p:pic>
        <p:nvPicPr>
          <p:cNvPr id="9" name="Image 8" descr="bil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479" y="4143372"/>
            <a:ext cx="1519075" cy="857256"/>
          </a:xfrm>
          <a:prstGeom prst="rect">
            <a:avLst/>
          </a:prstGeom>
        </p:spPr>
      </p:pic>
      <p:pic>
        <p:nvPicPr>
          <p:cNvPr id="10" name="Image 9" descr="bil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8553" y="4143372"/>
            <a:ext cx="1519075" cy="857256"/>
          </a:xfrm>
          <a:prstGeom prst="rect">
            <a:avLst/>
          </a:prstGeom>
        </p:spPr>
      </p:pic>
      <p:pic>
        <p:nvPicPr>
          <p:cNvPr id="11" name="Image 10" descr="bil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917" y="5214942"/>
            <a:ext cx="1519075" cy="857256"/>
          </a:xfrm>
          <a:prstGeom prst="rect">
            <a:avLst/>
          </a:prstGeom>
        </p:spPr>
      </p:pic>
      <p:pic>
        <p:nvPicPr>
          <p:cNvPr id="12" name="Image 11" descr="bil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9991" y="5214942"/>
            <a:ext cx="1519075" cy="857256"/>
          </a:xfrm>
          <a:prstGeom prst="rect">
            <a:avLst/>
          </a:prstGeom>
        </p:spPr>
      </p:pic>
      <p:pic>
        <p:nvPicPr>
          <p:cNvPr id="13" name="Image 12" descr="bil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66" y="2000232"/>
            <a:ext cx="1519075" cy="857256"/>
          </a:xfrm>
          <a:prstGeom prst="rect">
            <a:avLst/>
          </a:prstGeom>
        </p:spPr>
      </p:pic>
      <p:pic>
        <p:nvPicPr>
          <p:cNvPr id="14" name="Image 13" descr="bil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504" y="3071802"/>
            <a:ext cx="1519075" cy="857256"/>
          </a:xfrm>
          <a:prstGeom prst="rect">
            <a:avLst/>
          </a:prstGeom>
        </p:spPr>
      </p:pic>
      <p:pic>
        <p:nvPicPr>
          <p:cNvPr id="15" name="Image 14" descr="bil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81627" y="4143372"/>
            <a:ext cx="1519075" cy="857256"/>
          </a:xfrm>
          <a:prstGeom prst="rect">
            <a:avLst/>
          </a:prstGeom>
        </p:spPr>
      </p:pic>
      <p:pic>
        <p:nvPicPr>
          <p:cNvPr id="16" name="Image 15" descr="bil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3065" y="5214942"/>
            <a:ext cx="1519075" cy="857256"/>
          </a:xfrm>
          <a:prstGeom prst="rect">
            <a:avLst/>
          </a:prstGeom>
        </p:spPr>
      </p:pic>
      <p:pic>
        <p:nvPicPr>
          <p:cNvPr id="17" name="Image 16" descr="bil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94" y="6286512"/>
            <a:ext cx="1519075" cy="857256"/>
          </a:xfrm>
          <a:prstGeom prst="rect">
            <a:avLst/>
          </a:prstGeom>
        </p:spPr>
      </p:pic>
      <p:pic>
        <p:nvPicPr>
          <p:cNvPr id="18" name="Image 17" descr="bil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8" y="6286512"/>
            <a:ext cx="1519075" cy="857256"/>
          </a:xfrm>
          <a:prstGeom prst="rect">
            <a:avLst/>
          </a:prstGeom>
        </p:spPr>
      </p:pic>
      <p:sp>
        <p:nvSpPr>
          <p:cNvPr id="19" name="Forme libre 18"/>
          <p:cNvSpPr/>
          <p:nvPr/>
        </p:nvSpPr>
        <p:spPr>
          <a:xfrm>
            <a:off x="261938" y="1643042"/>
            <a:ext cx="6310334" cy="5956323"/>
          </a:xfrm>
          <a:custGeom>
            <a:avLst/>
            <a:gdLst>
              <a:gd name="connsiteX0" fmla="*/ 495300 w 6496050"/>
              <a:gd name="connsiteY0" fmla="*/ 171450 h 5956323"/>
              <a:gd name="connsiteX1" fmla="*/ 552450 w 6496050"/>
              <a:gd name="connsiteY1" fmla="*/ 133350 h 5956323"/>
              <a:gd name="connsiteX2" fmla="*/ 609600 w 6496050"/>
              <a:gd name="connsiteY2" fmla="*/ 114300 h 5956323"/>
              <a:gd name="connsiteX3" fmla="*/ 1257300 w 6496050"/>
              <a:gd name="connsiteY3" fmla="*/ 76200 h 5956323"/>
              <a:gd name="connsiteX4" fmla="*/ 1447800 w 6496050"/>
              <a:gd name="connsiteY4" fmla="*/ 38100 h 5956323"/>
              <a:gd name="connsiteX5" fmla="*/ 1752600 w 6496050"/>
              <a:gd name="connsiteY5" fmla="*/ 0 h 5956323"/>
              <a:gd name="connsiteX6" fmla="*/ 2286000 w 6496050"/>
              <a:gd name="connsiteY6" fmla="*/ 19050 h 5956323"/>
              <a:gd name="connsiteX7" fmla="*/ 2876550 w 6496050"/>
              <a:gd name="connsiteY7" fmla="*/ 76200 h 5956323"/>
              <a:gd name="connsiteX8" fmla="*/ 3009900 w 6496050"/>
              <a:gd name="connsiteY8" fmla="*/ 95250 h 5956323"/>
              <a:gd name="connsiteX9" fmla="*/ 3257550 w 6496050"/>
              <a:gd name="connsiteY9" fmla="*/ 133350 h 5956323"/>
              <a:gd name="connsiteX10" fmla="*/ 3409950 w 6496050"/>
              <a:gd name="connsiteY10" fmla="*/ 114300 h 5956323"/>
              <a:gd name="connsiteX11" fmla="*/ 3467100 w 6496050"/>
              <a:gd name="connsiteY11" fmla="*/ 95250 h 5956323"/>
              <a:gd name="connsiteX12" fmla="*/ 3657600 w 6496050"/>
              <a:gd name="connsiteY12" fmla="*/ 57150 h 5956323"/>
              <a:gd name="connsiteX13" fmla="*/ 3733800 w 6496050"/>
              <a:gd name="connsiteY13" fmla="*/ 38100 h 5956323"/>
              <a:gd name="connsiteX14" fmla="*/ 5124450 w 6496050"/>
              <a:gd name="connsiteY14" fmla="*/ 76200 h 5956323"/>
              <a:gd name="connsiteX15" fmla="*/ 5314950 w 6496050"/>
              <a:gd name="connsiteY15" fmla="*/ 133350 h 5956323"/>
              <a:gd name="connsiteX16" fmla="*/ 5467350 w 6496050"/>
              <a:gd name="connsiteY16" fmla="*/ 171450 h 5956323"/>
              <a:gd name="connsiteX17" fmla="*/ 5524500 w 6496050"/>
              <a:gd name="connsiteY17" fmla="*/ 209550 h 5956323"/>
              <a:gd name="connsiteX18" fmla="*/ 5676900 w 6496050"/>
              <a:gd name="connsiteY18" fmla="*/ 285750 h 5956323"/>
              <a:gd name="connsiteX19" fmla="*/ 5734050 w 6496050"/>
              <a:gd name="connsiteY19" fmla="*/ 342900 h 5956323"/>
              <a:gd name="connsiteX20" fmla="*/ 5905500 w 6496050"/>
              <a:gd name="connsiteY20" fmla="*/ 476250 h 5956323"/>
              <a:gd name="connsiteX21" fmla="*/ 6115050 w 6496050"/>
              <a:gd name="connsiteY21" fmla="*/ 685800 h 5956323"/>
              <a:gd name="connsiteX22" fmla="*/ 6210300 w 6496050"/>
              <a:gd name="connsiteY22" fmla="*/ 781050 h 5956323"/>
              <a:gd name="connsiteX23" fmla="*/ 6305550 w 6496050"/>
              <a:gd name="connsiteY23" fmla="*/ 895350 h 5956323"/>
              <a:gd name="connsiteX24" fmla="*/ 6381750 w 6496050"/>
              <a:gd name="connsiteY24" fmla="*/ 971550 h 5956323"/>
              <a:gd name="connsiteX25" fmla="*/ 6438900 w 6496050"/>
              <a:gd name="connsiteY25" fmla="*/ 1066800 h 5956323"/>
              <a:gd name="connsiteX26" fmla="*/ 6496050 w 6496050"/>
              <a:gd name="connsiteY26" fmla="*/ 1181100 h 5956323"/>
              <a:gd name="connsiteX27" fmla="*/ 6457950 w 6496050"/>
              <a:gd name="connsiteY27" fmla="*/ 1371600 h 5956323"/>
              <a:gd name="connsiteX28" fmla="*/ 6381750 w 6496050"/>
              <a:gd name="connsiteY28" fmla="*/ 1504950 h 5956323"/>
              <a:gd name="connsiteX29" fmla="*/ 6286500 w 6496050"/>
              <a:gd name="connsiteY29" fmla="*/ 1695450 h 5956323"/>
              <a:gd name="connsiteX30" fmla="*/ 6229350 w 6496050"/>
              <a:gd name="connsiteY30" fmla="*/ 1809750 h 5956323"/>
              <a:gd name="connsiteX31" fmla="*/ 6191250 w 6496050"/>
              <a:gd name="connsiteY31" fmla="*/ 1905000 h 5956323"/>
              <a:gd name="connsiteX32" fmla="*/ 6172200 w 6496050"/>
              <a:gd name="connsiteY32" fmla="*/ 1962150 h 5956323"/>
              <a:gd name="connsiteX33" fmla="*/ 6134100 w 6496050"/>
              <a:gd name="connsiteY33" fmla="*/ 2057400 h 5956323"/>
              <a:gd name="connsiteX34" fmla="*/ 6115050 w 6496050"/>
              <a:gd name="connsiteY34" fmla="*/ 2152650 h 5956323"/>
              <a:gd name="connsiteX35" fmla="*/ 6076950 w 6496050"/>
              <a:gd name="connsiteY35" fmla="*/ 2266950 h 5956323"/>
              <a:gd name="connsiteX36" fmla="*/ 6038850 w 6496050"/>
              <a:gd name="connsiteY36" fmla="*/ 2457450 h 5956323"/>
              <a:gd name="connsiteX37" fmla="*/ 6019800 w 6496050"/>
              <a:gd name="connsiteY37" fmla="*/ 2533650 h 5956323"/>
              <a:gd name="connsiteX38" fmla="*/ 6000750 w 6496050"/>
              <a:gd name="connsiteY38" fmla="*/ 2686050 h 5956323"/>
              <a:gd name="connsiteX39" fmla="*/ 5962650 w 6496050"/>
              <a:gd name="connsiteY39" fmla="*/ 2857500 h 5956323"/>
              <a:gd name="connsiteX40" fmla="*/ 5924550 w 6496050"/>
              <a:gd name="connsiteY40" fmla="*/ 3219450 h 5956323"/>
              <a:gd name="connsiteX41" fmla="*/ 5905500 w 6496050"/>
              <a:gd name="connsiteY41" fmla="*/ 3276600 h 5956323"/>
              <a:gd name="connsiteX42" fmla="*/ 5867400 w 6496050"/>
              <a:gd name="connsiteY42" fmla="*/ 3448050 h 5956323"/>
              <a:gd name="connsiteX43" fmla="*/ 5810250 w 6496050"/>
              <a:gd name="connsiteY43" fmla="*/ 3505200 h 5956323"/>
              <a:gd name="connsiteX44" fmla="*/ 5772150 w 6496050"/>
              <a:gd name="connsiteY44" fmla="*/ 3562350 h 5956323"/>
              <a:gd name="connsiteX45" fmla="*/ 5695950 w 6496050"/>
              <a:gd name="connsiteY45" fmla="*/ 3657600 h 5956323"/>
              <a:gd name="connsiteX46" fmla="*/ 5543550 w 6496050"/>
              <a:gd name="connsiteY46" fmla="*/ 3905250 h 5956323"/>
              <a:gd name="connsiteX47" fmla="*/ 5486400 w 6496050"/>
              <a:gd name="connsiteY47" fmla="*/ 4019550 h 5956323"/>
              <a:gd name="connsiteX48" fmla="*/ 5448300 w 6496050"/>
              <a:gd name="connsiteY48" fmla="*/ 4152900 h 5956323"/>
              <a:gd name="connsiteX49" fmla="*/ 5391150 w 6496050"/>
              <a:gd name="connsiteY49" fmla="*/ 4324350 h 5956323"/>
              <a:gd name="connsiteX50" fmla="*/ 5353050 w 6496050"/>
              <a:gd name="connsiteY50" fmla="*/ 4476750 h 5956323"/>
              <a:gd name="connsiteX51" fmla="*/ 5295900 w 6496050"/>
              <a:gd name="connsiteY51" fmla="*/ 4629150 h 5956323"/>
              <a:gd name="connsiteX52" fmla="*/ 5200650 w 6496050"/>
              <a:gd name="connsiteY52" fmla="*/ 4953000 h 5956323"/>
              <a:gd name="connsiteX53" fmla="*/ 5143500 w 6496050"/>
              <a:gd name="connsiteY53" fmla="*/ 5086350 h 5956323"/>
              <a:gd name="connsiteX54" fmla="*/ 5105400 w 6496050"/>
              <a:gd name="connsiteY54" fmla="*/ 5200650 h 5956323"/>
              <a:gd name="connsiteX55" fmla="*/ 4914900 w 6496050"/>
              <a:gd name="connsiteY55" fmla="*/ 5486400 h 5956323"/>
              <a:gd name="connsiteX56" fmla="*/ 4857750 w 6496050"/>
              <a:gd name="connsiteY56" fmla="*/ 5562600 h 5956323"/>
              <a:gd name="connsiteX57" fmla="*/ 4705350 w 6496050"/>
              <a:gd name="connsiteY57" fmla="*/ 5619750 h 5956323"/>
              <a:gd name="connsiteX58" fmla="*/ 4648200 w 6496050"/>
              <a:gd name="connsiteY58" fmla="*/ 5638800 h 5956323"/>
              <a:gd name="connsiteX59" fmla="*/ 4591050 w 6496050"/>
              <a:gd name="connsiteY59" fmla="*/ 5676900 h 5956323"/>
              <a:gd name="connsiteX60" fmla="*/ 4514850 w 6496050"/>
              <a:gd name="connsiteY60" fmla="*/ 5695950 h 5956323"/>
              <a:gd name="connsiteX61" fmla="*/ 4286250 w 6496050"/>
              <a:gd name="connsiteY61" fmla="*/ 5772150 h 5956323"/>
              <a:gd name="connsiteX62" fmla="*/ 4057650 w 6496050"/>
              <a:gd name="connsiteY62" fmla="*/ 5791200 h 5956323"/>
              <a:gd name="connsiteX63" fmla="*/ 3981450 w 6496050"/>
              <a:gd name="connsiteY63" fmla="*/ 5810250 h 5956323"/>
              <a:gd name="connsiteX64" fmla="*/ 3924300 w 6496050"/>
              <a:gd name="connsiteY64" fmla="*/ 5829300 h 5956323"/>
              <a:gd name="connsiteX65" fmla="*/ 3390900 w 6496050"/>
              <a:gd name="connsiteY65" fmla="*/ 5867400 h 5956323"/>
              <a:gd name="connsiteX66" fmla="*/ 3009900 w 6496050"/>
              <a:gd name="connsiteY66" fmla="*/ 5886450 h 5956323"/>
              <a:gd name="connsiteX67" fmla="*/ 1504950 w 6496050"/>
              <a:gd name="connsiteY67" fmla="*/ 5905500 h 5956323"/>
              <a:gd name="connsiteX68" fmla="*/ 876300 w 6496050"/>
              <a:gd name="connsiteY68" fmla="*/ 5886450 h 5956323"/>
              <a:gd name="connsiteX69" fmla="*/ 781050 w 6496050"/>
              <a:gd name="connsiteY69" fmla="*/ 5848350 h 5956323"/>
              <a:gd name="connsiteX70" fmla="*/ 685800 w 6496050"/>
              <a:gd name="connsiteY70" fmla="*/ 5829300 h 5956323"/>
              <a:gd name="connsiteX71" fmla="*/ 628650 w 6496050"/>
              <a:gd name="connsiteY71" fmla="*/ 5810250 h 5956323"/>
              <a:gd name="connsiteX72" fmla="*/ 495300 w 6496050"/>
              <a:gd name="connsiteY72" fmla="*/ 5772150 h 5956323"/>
              <a:gd name="connsiteX73" fmla="*/ 438150 w 6496050"/>
              <a:gd name="connsiteY73" fmla="*/ 5734050 h 5956323"/>
              <a:gd name="connsiteX74" fmla="*/ 361950 w 6496050"/>
              <a:gd name="connsiteY74" fmla="*/ 5619750 h 5956323"/>
              <a:gd name="connsiteX75" fmla="*/ 266700 w 6496050"/>
              <a:gd name="connsiteY75" fmla="*/ 5505450 h 5956323"/>
              <a:gd name="connsiteX76" fmla="*/ 228600 w 6496050"/>
              <a:gd name="connsiteY76" fmla="*/ 5238750 h 5956323"/>
              <a:gd name="connsiteX77" fmla="*/ 209550 w 6496050"/>
              <a:gd name="connsiteY77" fmla="*/ 5105400 h 5956323"/>
              <a:gd name="connsiteX78" fmla="*/ 171450 w 6496050"/>
              <a:gd name="connsiteY78" fmla="*/ 4972050 h 5956323"/>
              <a:gd name="connsiteX79" fmla="*/ 114300 w 6496050"/>
              <a:gd name="connsiteY79" fmla="*/ 4629150 h 5956323"/>
              <a:gd name="connsiteX80" fmla="*/ 76200 w 6496050"/>
              <a:gd name="connsiteY80" fmla="*/ 4419600 h 5956323"/>
              <a:gd name="connsiteX81" fmla="*/ 38100 w 6496050"/>
              <a:gd name="connsiteY81" fmla="*/ 4324350 h 5956323"/>
              <a:gd name="connsiteX82" fmla="*/ 19050 w 6496050"/>
              <a:gd name="connsiteY82" fmla="*/ 4267200 h 5956323"/>
              <a:gd name="connsiteX83" fmla="*/ 0 w 6496050"/>
              <a:gd name="connsiteY83" fmla="*/ 4114800 h 5956323"/>
              <a:gd name="connsiteX84" fmla="*/ 57150 w 6496050"/>
              <a:gd name="connsiteY84" fmla="*/ 3962400 h 5956323"/>
              <a:gd name="connsiteX85" fmla="*/ 76200 w 6496050"/>
              <a:gd name="connsiteY85" fmla="*/ 3905250 h 5956323"/>
              <a:gd name="connsiteX86" fmla="*/ 114300 w 6496050"/>
              <a:gd name="connsiteY86" fmla="*/ 3829050 h 5956323"/>
              <a:gd name="connsiteX87" fmla="*/ 152400 w 6496050"/>
              <a:gd name="connsiteY87" fmla="*/ 3695700 h 5956323"/>
              <a:gd name="connsiteX88" fmla="*/ 171450 w 6496050"/>
              <a:gd name="connsiteY88" fmla="*/ 3638550 h 5956323"/>
              <a:gd name="connsiteX89" fmla="*/ 209550 w 6496050"/>
              <a:gd name="connsiteY89" fmla="*/ 2971800 h 5956323"/>
              <a:gd name="connsiteX90" fmla="*/ 228600 w 6496050"/>
              <a:gd name="connsiteY90" fmla="*/ 2914650 h 5956323"/>
              <a:gd name="connsiteX91" fmla="*/ 247650 w 6496050"/>
              <a:gd name="connsiteY91" fmla="*/ 2819400 h 5956323"/>
              <a:gd name="connsiteX92" fmla="*/ 266700 w 6496050"/>
              <a:gd name="connsiteY92" fmla="*/ 2324100 h 5956323"/>
              <a:gd name="connsiteX93" fmla="*/ 285750 w 6496050"/>
              <a:gd name="connsiteY93" fmla="*/ 1181100 h 5956323"/>
              <a:gd name="connsiteX94" fmla="*/ 304800 w 6496050"/>
              <a:gd name="connsiteY94" fmla="*/ 971550 h 5956323"/>
              <a:gd name="connsiteX95" fmla="*/ 342900 w 6496050"/>
              <a:gd name="connsiteY95" fmla="*/ 781050 h 5956323"/>
              <a:gd name="connsiteX96" fmla="*/ 361950 w 6496050"/>
              <a:gd name="connsiteY96" fmla="*/ 647700 h 5956323"/>
              <a:gd name="connsiteX97" fmla="*/ 381000 w 6496050"/>
              <a:gd name="connsiteY97" fmla="*/ 590550 h 5956323"/>
              <a:gd name="connsiteX98" fmla="*/ 400050 w 6496050"/>
              <a:gd name="connsiteY98" fmla="*/ 495300 h 5956323"/>
              <a:gd name="connsiteX99" fmla="*/ 438150 w 6496050"/>
              <a:gd name="connsiteY99" fmla="*/ 247650 h 5956323"/>
              <a:gd name="connsiteX100" fmla="*/ 457200 w 6496050"/>
              <a:gd name="connsiteY100" fmla="*/ 190500 h 5956323"/>
              <a:gd name="connsiteX101" fmla="*/ 495300 w 6496050"/>
              <a:gd name="connsiteY101" fmla="*/ 171450 h 5956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496050" h="5956323">
                <a:moveTo>
                  <a:pt x="495300" y="171450"/>
                </a:moveTo>
                <a:cubicBezTo>
                  <a:pt x="511175" y="161925"/>
                  <a:pt x="531972" y="143589"/>
                  <a:pt x="552450" y="133350"/>
                </a:cubicBezTo>
                <a:cubicBezTo>
                  <a:pt x="570411" y="124370"/>
                  <a:pt x="590292" y="119817"/>
                  <a:pt x="609600" y="114300"/>
                </a:cubicBezTo>
                <a:cubicBezTo>
                  <a:pt x="833765" y="50253"/>
                  <a:pt x="928634" y="87156"/>
                  <a:pt x="1257300" y="76200"/>
                </a:cubicBezTo>
                <a:cubicBezTo>
                  <a:pt x="1320800" y="63500"/>
                  <a:pt x="1383364" y="44544"/>
                  <a:pt x="1447800" y="38100"/>
                </a:cubicBezTo>
                <a:cubicBezTo>
                  <a:pt x="1676734" y="15207"/>
                  <a:pt x="1575352" y="29541"/>
                  <a:pt x="1752600" y="0"/>
                </a:cubicBezTo>
                <a:lnTo>
                  <a:pt x="2286000" y="19050"/>
                </a:lnTo>
                <a:cubicBezTo>
                  <a:pt x="2436636" y="26398"/>
                  <a:pt x="2745391" y="57463"/>
                  <a:pt x="2876550" y="76200"/>
                </a:cubicBezTo>
                <a:lnTo>
                  <a:pt x="3009900" y="95250"/>
                </a:lnTo>
                <a:cubicBezTo>
                  <a:pt x="3217495" y="122929"/>
                  <a:pt x="3097511" y="101342"/>
                  <a:pt x="3257550" y="133350"/>
                </a:cubicBezTo>
                <a:cubicBezTo>
                  <a:pt x="3308350" y="127000"/>
                  <a:pt x="3359580" y="123458"/>
                  <a:pt x="3409950" y="114300"/>
                </a:cubicBezTo>
                <a:cubicBezTo>
                  <a:pt x="3429707" y="110708"/>
                  <a:pt x="3447534" y="99765"/>
                  <a:pt x="3467100" y="95250"/>
                </a:cubicBezTo>
                <a:cubicBezTo>
                  <a:pt x="3530199" y="80689"/>
                  <a:pt x="3594776" y="72856"/>
                  <a:pt x="3657600" y="57150"/>
                </a:cubicBezTo>
                <a:lnTo>
                  <a:pt x="3733800" y="38100"/>
                </a:lnTo>
                <a:lnTo>
                  <a:pt x="5124450" y="76200"/>
                </a:lnTo>
                <a:cubicBezTo>
                  <a:pt x="5162571" y="78659"/>
                  <a:pt x="5293987" y="127361"/>
                  <a:pt x="5314950" y="133350"/>
                </a:cubicBezTo>
                <a:cubicBezTo>
                  <a:pt x="5365299" y="147735"/>
                  <a:pt x="5416550" y="158750"/>
                  <a:pt x="5467350" y="171450"/>
                </a:cubicBezTo>
                <a:cubicBezTo>
                  <a:pt x="5486400" y="184150"/>
                  <a:pt x="5504400" y="198587"/>
                  <a:pt x="5524500" y="209550"/>
                </a:cubicBezTo>
                <a:cubicBezTo>
                  <a:pt x="5574361" y="236747"/>
                  <a:pt x="5636739" y="245589"/>
                  <a:pt x="5676900" y="285750"/>
                </a:cubicBezTo>
                <a:cubicBezTo>
                  <a:pt x="5695950" y="304800"/>
                  <a:pt x="5713354" y="325653"/>
                  <a:pt x="5734050" y="342900"/>
                </a:cubicBezTo>
                <a:cubicBezTo>
                  <a:pt x="5789670" y="389250"/>
                  <a:pt x="5854305" y="425055"/>
                  <a:pt x="5905500" y="476250"/>
                </a:cubicBezTo>
                <a:lnTo>
                  <a:pt x="6115050" y="685800"/>
                </a:lnTo>
                <a:cubicBezTo>
                  <a:pt x="6146800" y="717550"/>
                  <a:pt x="6181555" y="746556"/>
                  <a:pt x="6210300" y="781050"/>
                </a:cubicBezTo>
                <a:cubicBezTo>
                  <a:pt x="6242050" y="819150"/>
                  <a:pt x="6272373" y="858486"/>
                  <a:pt x="6305550" y="895350"/>
                </a:cubicBezTo>
                <a:cubicBezTo>
                  <a:pt x="6329580" y="922050"/>
                  <a:pt x="6359697" y="943196"/>
                  <a:pt x="6381750" y="971550"/>
                </a:cubicBezTo>
                <a:cubicBezTo>
                  <a:pt x="6404482" y="1000777"/>
                  <a:pt x="6419276" y="1035402"/>
                  <a:pt x="6438900" y="1066800"/>
                </a:cubicBezTo>
                <a:cubicBezTo>
                  <a:pt x="6491656" y="1151209"/>
                  <a:pt x="6466675" y="1092976"/>
                  <a:pt x="6496050" y="1181100"/>
                </a:cubicBezTo>
                <a:cubicBezTo>
                  <a:pt x="6483350" y="1244600"/>
                  <a:pt x="6479503" y="1310534"/>
                  <a:pt x="6457950" y="1371600"/>
                </a:cubicBezTo>
                <a:cubicBezTo>
                  <a:pt x="6440911" y="1419877"/>
                  <a:pt x="6405704" y="1459704"/>
                  <a:pt x="6381750" y="1504950"/>
                </a:cubicBezTo>
                <a:cubicBezTo>
                  <a:pt x="6348532" y="1567695"/>
                  <a:pt x="6318250" y="1631950"/>
                  <a:pt x="6286500" y="1695450"/>
                </a:cubicBezTo>
                <a:cubicBezTo>
                  <a:pt x="6267450" y="1733550"/>
                  <a:pt x="6245170" y="1770200"/>
                  <a:pt x="6229350" y="1809750"/>
                </a:cubicBezTo>
                <a:cubicBezTo>
                  <a:pt x="6216650" y="1841500"/>
                  <a:pt x="6203257" y="1872981"/>
                  <a:pt x="6191250" y="1905000"/>
                </a:cubicBezTo>
                <a:cubicBezTo>
                  <a:pt x="6184199" y="1923802"/>
                  <a:pt x="6179251" y="1943348"/>
                  <a:pt x="6172200" y="1962150"/>
                </a:cubicBezTo>
                <a:cubicBezTo>
                  <a:pt x="6160193" y="1994169"/>
                  <a:pt x="6143926" y="2024646"/>
                  <a:pt x="6134100" y="2057400"/>
                </a:cubicBezTo>
                <a:cubicBezTo>
                  <a:pt x="6124796" y="2088413"/>
                  <a:pt x="6123569" y="2121412"/>
                  <a:pt x="6115050" y="2152650"/>
                </a:cubicBezTo>
                <a:cubicBezTo>
                  <a:pt x="6104483" y="2191396"/>
                  <a:pt x="6086690" y="2227988"/>
                  <a:pt x="6076950" y="2266950"/>
                </a:cubicBezTo>
                <a:cubicBezTo>
                  <a:pt x="6032702" y="2443944"/>
                  <a:pt x="6085558" y="2223908"/>
                  <a:pt x="6038850" y="2457450"/>
                </a:cubicBezTo>
                <a:cubicBezTo>
                  <a:pt x="6033715" y="2483123"/>
                  <a:pt x="6024104" y="2507825"/>
                  <a:pt x="6019800" y="2533650"/>
                </a:cubicBezTo>
                <a:cubicBezTo>
                  <a:pt x="6011384" y="2584149"/>
                  <a:pt x="6008535" y="2635450"/>
                  <a:pt x="6000750" y="2686050"/>
                </a:cubicBezTo>
                <a:cubicBezTo>
                  <a:pt x="5991076" y="2748930"/>
                  <a:pt x="5977819" y="2796822"/>
                  <a:pt x="5962650" y="2857500"/>
                </a:cubicBezTo>
                <a:cubicBezTo>
                  <a:pt x="5954401" y="2956483"/>
                  <a:pt x="5945881" y="3112794"/>
                  <a:pt x="5924550" y="3219450"/>
                </a:cubicBezTo>
                <a:cubicBezTo>
                  <a:pt x="5920612" y="3239141"/>
                  <a:pt x="5910370" y="3257119"/>
                  <a:pt x="5905500" y="3276600"/>
                </a:cubicBezTo>
                <a:cubicBezTo>
                  <a:pt x="5903837" y="3283250"/>
                  <a:pt x="5876092" y="3432840"/>
                  <a:pt x="5867400" y="3448050"/>
                </a:cubicBezTo>
                <a:cubicBezTo>
                  <a:pt x="5854034" y="3471441"/>
                  <a:pt x="5827497" y="3484504"/>
                  <a:pt x="5810250" y="3505200"/>
                </a:cubicBezTo>
                <a:cubicBezTo>
                  <a:pt x="5795593" y="3522789"/>
                  <a:pt x="5785887" y="3544034"/>
                  <a:pt x="5772150" y="3562350"/>
                </a:cubicBezTo>
                <a:cubicBezTo>
                  <a:pt x="5747754" y="3594878"/>
                  <a:pt x="5719865" y="3624717"/>
                  <a:pt x="5695950" y="3657600"/>
                </a:cubicBezTo>
                <a:cubicBezTo>
                  <a:pt x="5638131" y="3737101"/>
                  <a:pt x="5590168" y="3818674"/>
                  <a:pt x="5543550" y="3905250"/>
                </a:cubicBezTo>
                <a:cubicBezTo>
                  <a:pt x="5523355" y="3942756"/>
                  <a:pt x="5501691" y="3979792"/>
                  <a:pt x="5486400" y="4019550"/>
                </a:cubicBezTo>
                <a:cubicBezTo>
                  <a:pt x="5469805" y="4062697"/>
                  <a:pt x="5462089" y="4108776"/>
                  <a:pt x="5448300" y="4152900"/>
                </a:cubicBezTo>
                <a:cubicBezTo>
                  <a:pt x="5430331" y="4210399"/>
                  <a:pt x="5408148" y="4266556"/>
                  <a:pt x="5391150" y="4324350"/>
                </a:cubicBezTo>
                <a:cubicBezTo>
                  <a:pt x="5376375" y="4374586"/>
                  <a:pt x="5368669" y="4426770"/>
                  <a:pt x="5353050" y="4476750"/>
                </a:cubicBezTo>
                <a:cubicBezTo>
                  <a:pt x="5336867" y="4528535"/>
                  <a:pt x="5312435" y="4577477"/>
                  <a:pt x="5295900" y="4629150"/>
                </a:cubicBezTo>
                <a:cubicBezTo>
                  <a:pt x="5261606" y="4736319"/>
                  <a:pt x="5244975" y="4849576"/>
                  <a:pt x="5200650" y="4953000"/>
                </a:cubicBezTo>
                <a:cubicBezTo>
                  <a:pt x="5181600" y="4997450"/>
                  <a:pt x="5160860" y="5041213"/>
                  <a:pt x="5143500" y="5086350"/>
                </a:cubicBezTo>
                <a:cubicBezTo>
                  <a:pt x="5129083" y="5123834"/>
                  <a:pt x="5120847" y="5163578"/>
                  <a:pt x="5105400" y="5200650"/>
                </a:cubicBezTo>
                <a:cubicBezTo>
                  <a:pt x="5047208" y="5340310"/>
                  <a:pt x="5021139" y="5348289"/>
                  <a:pt x="4914900" y="5486400"/>
                </a:cubicBezTo>
                <a:cubicBezTo>
                  <a:pt x="4895542" y="5511566"/>
                  <a:pt x="4887871" y="5552560"/>
                  <a:pt x="4857750" y="5562600"/>
                </a:cubicBezTo>
                <a:cubicBezTo>
                  <a:pt x="4728030" y="5605840"/>
                  <a:pt x="4887581" y="5551413"/>
                  <a:pt x="4705350" y="5619750"/>
                </a:cubicBezTo>
                <a:cubicBezTo>
                  <a:pt x="4686548" y="5626801"/>
                  <a:pt x="4666161" y="5629820"/>
                  <a:pt x="4648200" y="5638800"/>
                </a:cubicBezTo>
                <a:cubicBezTo>
                  <a:pt x="4627722" y="5649039"/>
                  <a:pt x="4612094" y="5667881"/>
                  <a:pt x="4591050" y="5676900"/>
                </a:cubicBezTo>
                <a:cubicBezTo>
                  <a:pt x="4566985" y="5687213"/>
                  <a:pt x="4539840" y="5688141"/>
                  <a:pt x="4514850" y="5695950"/>
                </a:cubicBezTo>
                <a:cubicBezTo>
                  <a:pt x="4438184" y="5719908"/>
                  <a:pt x="4366294" y="5765480"/>
                  <a:pt x="4286250" y="5772150"/>
                </a:cubicBezTo>
                <a:lnTo>
                  <a:pt x="4057650" y="5791200"/>
                </a:lnTo>
                <a:cubicBezTo>
                  <a:pt x="4032250" y="5797550"/>
                  <a:pt x="4006624" y="5803057"/>
                  <a:pt x="3981450" y="5810250"/>
                </a:cubicBezTo>
                <a:cubicBezTo>
                  <a:pt x="3962142" y="5815767"/>
                  <a:pt x="3944204" y="5826646"/>
                  <a:pt x="3924300" y="5829300"/>
                </a:cubicBezTo>
                <a:cubicBezTo>
                  <a:pt x="3831986" y="5841609"/>
                  <a:pt x="3455517" y="5863810"/>
                  <a:pt x="3390900" y="5867400"/>
                </a:cubicBezTo>
                <a:cubicBezTo>
                  <a:pt x="3263937" y="5874453"/>
                  <a:pt x="3137033" y="5883882"/>
                  <a:pt x="3009900" y="5886450"/>
                </a:cubicBezTo>
                <a:lnTo>
                  <a:pt x="1504950" y="5905500"/>
                </a:lnTo>
                <a:cubicBezTo>
                  <a:pt x="1250834" y="5956323"/>
                  <a:pt x="1354321" y="5944392"/>
                  <a:pt x="876300" y="5886450"/>
                </a:cubicBezTo>
                <a:cubicBezTo>
                  <a:pt x="842353" y="5882335"/>
                  <a:pt x="813804" y="5858176"/>
                  <a:pt x="781050" y="5848350"/>
                </a:cubicBezTo>
                <a:cubicBezTo>
                  <a:pt x="750037" y="5839046"/>
                  <a:pt x="717212" y="5837153"/>
                  <a:pt x="685800" y="5829300"/>
                </a:cubicBezTo>
                <a:cubicBezTo>
                  <a:pt x="666319" y="5824430"/>
                  <a:pt x="647958" y="5815767"/>
                  <a:pt x="628650" y="5810250"/>
                </a:cubicBezTo>
                <a:cubicBezTo>
                  <a:pt x="600166" y="5802112"/>
                  <a:pt x="525750" y="5787375"/>
                  <a:pt x="495300" y="5772150"/>
                </a:cubicBezTo>
                <a:cubicBezTo>
                  <a:pt x="474822" y="5761911"/>
                  <a:pt x="457200" y="5746750"/>
                  <a:pt x="438150" y="5734050"/>
                </a:cubicBezTo>
                <a:cubicBezTo>
                  <a:pt x="412750" y="5695950"/>
                  <a:pt x="394329" y="5652129"/>
                  <a:pt x="361950" y="5619750"/>
                </a:cubicBezTo>
                <a:cubicBezTo>
                  <a:pt x="288611" y="5546411"/>
                  <a:pt x="319744" y="5585016"/>
                  <a:pt x="266700" y="5505450"/>
                </a:cubicBezTo>
                <a:cubicBezTo>
                  <a:pt x="230724" y="5217643"/>
                  <a:pt x="265222" y="5476793"/>
                  <a:pt x="228600" y="5238750"/>
                </a:cubicBezTo>
                <a:cubicBezTo>
                  <a:pt x="221772" y="5194371"/>
                  <a:pt x="218958" y="5149305"/>
                  <a:pt x="209550" y="5105400"/>
                </a:cubicBezTo>
                <a:cubicBezTo>
                  <a:pt x="199864" y="5060197"/>
                  <a:pt x="184150" y="5016500"/>
                  <a:pt x="171450" y="4972050"/>
                </a:cubicBezTo>
                <a:cubicBezTo>
                  <a:pt x="134645" y="4640809"/>
                  <a:pt x="176368" y="4960179"/>
                  <a:pt x="114300" y="4629150"/>
                </a:cubicBezTo>
                <a:cubicBezTo>
                  <a:pt x="97301" y="4538490"/>
                  <a:pt x="102785" y="4499355"/>
                  <a:pt x="76200" y="4419600"/>
                </a:cubicBezTo>
                <a:cubicBezTo>
                  <a:pt x="65386" y="4387159"/>
                  <a:pt x="50107" y="4356369"/>
                  <a:pt x="38100" y="4324350"/>
                </a:cubicBezTo>
                <a:cubicBezTo>
                  <a:pt x="31049" y="4305548"/>
                  <a:pt x="25400" y="4286250"/>
                  <a:pt x="19050" y="4267200"/>
                </a:cubicBezTo>
                <a:cubicBezTo>
                  <a:pt x="12700" y="4216400"/>
                  <a:pt x="0" y="4165995"/>
                  <a:pt x="0" y="4114800"/>
                </a:cubicBezTo>
                <a:cubicBezTo>
                  <a:pt x="0" y="4004539"/>
                  <a:pt x="17735" y="4041230"/>
                  <a:pt x="57150" y="3962400"/>
                </a:cubicBezTo>
                <a:cubicBezTo>
                  <a:pt x="66130" y="3944439"/>
                  <a:pt x="68290" y="3923707"/>
                  <a:pt x="76200" y="3905250"/>
                </a:cubicBezTo>
                <a:cubicBezTo>
                  <a:pt x="87387" y="3879148"/>
                  <a:pt x="103113" y="3855152"/>
                  <a:pt x="114300" y="3829050"/>
                </a:cubicBezTo>
                <a:cubicBezTo>
                  <a:pt x="133875" y="3783375"/>
                  <a:pt x="138590" y="3744035"/>
                  <a:pt x="152400" y="3695700"/>
                </a:cubicBezTo>
                <a:cubicBezTo>
                  <a:pt x="157917" y="3676392"/>
                  <a:pt x="165100" y="3657600"/>
                  <a:pt x="171450" y="3638550"/>
                </a:cubicBezTo>
                <a:cubicBezTo>
                  <a:pt x="176679" y="3497368"/>
                  <a:pt x="173909" y="3167824"/>
                  <a:pt x="209550" y="2971800"/>
                </a:cubicBezTo>
                <a:cubicBezTo>
                  <a:pt x="213142" y="2952043"/>
                  <a:pt x="223730" y="2934131"/>
                  <a:pt x="228600" y="2914650"/>
                </a:cubicBezTo>
                <a:cubicBezTo>
                  <a:pt x="236453" y="2883238"/>
                  <a:pt x="241300" y="2851150"/>
                  <a:pt x="247650" y="2819400"/>
                </a:cubicBezTo>
                <a:cubicBezTo>
                  <a:pt x="254000" y="2654300"/>
                  <a:pt x="262859" y="2489277"/>
                  <a:pt x="266700" y="2324100"/>
                </a:cubicBezTo>
                <a:cubicBezTo>
                  <a:pt x="275559" y="1943150"/>
                  <a:pt x="275020" y="1562002"/>
                  <a:pt x="285750" y="1181100"/>
                </a:cubicBezTo>
                <a:cubicBezTo>
                  <a:pt x="287725" y="1110990"/>
                  <a:pt x="297055" y="1041259"/>
                  <a:pt x="304800" y="971550"/>
                </a:cubicBezTo>
                <a:cubicBezTo>
                  <a:pt x="319393" y="840211"/>
                  <a:pt x="312914" y="871008"/>
                  <a:pt x="342900" y="781050"/>
                </a:cubicBezTo>
                <a:cubicBezTo>
                  <a:pt x="349250" y="736600"/>
                  <a:pt x="353144" y="691729"/>
                  <a:pt x="361950" y="647700"/>
                </a:cubicBezTo>
                <a:cubicBezTo>
                  <a:pt x="365888" y="628009"/>
                  <a:pt x="376130" y="610031"/>
                  <a:pt x="381000" y="590550"/>
                </a:cubicBezTo>
                <a:cubicBezTo>
                  <a:pt x="388853" y="559138"/>
                  <a:pt x="394727" y="527238"/>
                  <a:pt x="400050" y="495300"/>
                </a:cubicBezTo>
                <a:cubicBezTo>
                  <a:pt x="410178" y="434533"/>
                  <a:pt x="424092" y="310909"/>
                  <a:pt x="438150" y="247650"/>
                </a:cubicBezTo>
                <a:cubicBezTo>
                  <a:pt x="442506" y="228048"/>
                  <a:pt x="446869" y="207719"/>
                  <a:pt x="457200" y="190500"/>
                </a:cubicBezTo>
                <a:cubicBezTo>
                  <a:pt x="466441" y="175099"/>
                  <a:pt x="479425" y="180975"/>
                  <a:pt x="495300" y="171450"/>
                </a:cubicBezTo>
                <a:close/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80" y="0"/>
            <a:ext cx="5829300" cy="9144000"/>
          </a:xfrm>
        </p:spPr>
        <p:txBody>
          <a:bodyPr>
            <a:normAutofit/>
          </a:bodyPr>
          <a:lstStyle/>
          <a:p>
            <a:r>
              <a:rPr lang="fr-FR" sz="8800" dirty="0" smtClean="0">
                <a:solidFill>
                  <a:schemeClr val="accent1"/>
                </a:solidFill>
                <a:latin typeface="Arial Rounded MT Bold" pitchFamily="34" charset="0"/>
              </a:rPr>
              <a:t>Lire et écrire les nombres</a:t>
            </a:r>
            <a:endParaRPr lang="fr-FR" sz="8800" dirty="0">
              <a:solidFill>
                <a:schemeClr val="accent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Lire et écrire les nombres (1)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décore les chiffres.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06719" y="2571736"/>
            <a:ext cx="6336991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3900" dirty="0" smtClean="0">
                <a:latin typeface="Toy Train" pitchFamily="2" charset="0"/>
              </a:rPr>
              <a:t>123</a:t>
            </a:r>
            <a:endParaRPr lang="fr-FR" sz="23900" dirty="0">
              <a:latin typeface="Toy Trai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Lire et écrire les nombres (2)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lis </a:t>
            </a:r>
            <a:r>
              <a:rPr lang="fr-FR" smtClean="0"/>
              <a:t>les chiffres de 1 à 3.</a:t>
            </a:r>
            <a:endParaRPr lang="fr-FR" dirty="0"/>
          </a:p>
        </p:txBody>
      </p:sp>
      <p:sp>
        <p:nvSpPr>
          <p:cNvPr id="7" name="Bulle ronde 6"/>
          <p:cNvSpPr/>
          <p:nvPr/>
        </p:nvSpPr>
        <p:spPr>
          <a:xfrm>
            <a:off x="-3500486" y="91440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42852" y="2571736"/>
            <a:ext cx="6781023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700" dirty="0" smtClean="0">
                <a:latin typeface="Tubular Hollow" pitchFamily="2" charset="0"/>
              </a:rPr>
              <a:t>12</a:t>
            </a:r>
            <a:r>
              <a:rPr lang="fr-FR" sz="13800" dirty="0" smtClean="0">
                <a:latin typeface="Tubular Hollow" pitchFamily="2" charset="0"/>
              </a:rPr>
              <a:t> </a:t>
            </a:r>
            <a:r>
              <a:rPr lang="fr-FR" sz="28700" dirty="0" smtClean="0">
                <a:latin typeface="Tubular Hollow" pitchFamily="2" charset="0"/>
              </a:rPr>
              <a:t>3</a:t>
            </a:r>
            <a:endParaRPr lang="fr-FR" sz="28700" dirty="0">
              <a:latin typeface="Tubular Hollow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livres et la lecture (5)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reconnais les personnages de quelques contes.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158272">
            <a:off x="1004059" y="1563331"/>
            <a:ext cx="4802893" cy="607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Lire et écrire les nombres (3)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lis les chiffres de 1 à 5.</a:t>
            </a:r>
            <a:endParaRPr lang="fr-FR" dirty="0"/>
          </a:p>
        </p:txBody>
      </p:sp>
      <p:sp>
        <p:nvSpPr>
          <p:cNvPr id="7" name="Bulle ronde 6"/>
          <p:cNvSpPr/>
          <p:nvPr/>
        </p:nvSpPr>
        <p:spPr>
          <a:xfrm>
            <a:off x="-3500486" y="91440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304625" y="2592323"/>
            <a:ext cx="4267515" cy="5051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19900" dirty="0" smtClean="0">
                <a:latin typeface="Tubular Hollow" pitchFamily="2" charset="0"/>
              </a:rPr>
              <a:t>123</a:t>
            </a:r>
          </a:p>
          <a:p>
            <a:pPr algn="ctr">
              <a:lnSpc>
                <a:spcPct val="80000"/>
              </a:lnSpc>
            </a:pPr>
            <a:r>
              <a:rPr lang="fr-FR" sz="19900" dirty="0" smtClean="0">
                <a:latin typeface="Tubular Hollow" pitchFamily="2" charset="0"/>
              </a:rPr>
              <a:t>45</a:t>
            </a:r>
            <a:endParaRPr lang="fr-FR" sz="19900" dirty="0">
              <a:latin typeface="Tubular Hollow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Lire et écrire les nombres (4)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J’écris et je lis </a:t>
            </a:r>
            <a:br>
              <a:rPr lang="fr-FR" dirty="0" smtClean="0"/>
            </a:br>
            <a:r>
              <a:rPr lang="fr-FR" dirty="0" smtClean="0"/>
              <a:t>les chiffres de 1 à 5.</a:t>
            </a:r>
            <a:endParaRPr lang="fr-FR" dirty="0"/>
          </a:p>
        </p:txBody>
      </p:sp>
      <p:sp>
        <p:nvSpPr>
          <p:cNvPr id="7" name="Bulle ronde 6"/>
          <p:cNvSpPr/>
          <p:nvPr/>
        </p:nvSpPr>
        <p:spPr>
          <a:xfrm>
            <a:off x="-3500486" y="91440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95254" y="4214810"/>
            <a:ext cx="64876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 smtClean="0">
                <a:latin typeface="curslinea" pitchFamily="2" charset="0"/>
              </a:rPr>
              <a:t>1 2 3 4 5 </a:t>
            </a:r>
            <a:endParaRPr lang="fr-FR" sz="9600" dirty="0">
              <a:latin typeface="curslinea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728" y="5643570"/>
            <a:ext cx="640800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crayon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5262577" y="5167316"/>
            <a:ext cx="1695450" cy="1362075"/>
          </a:xfrm>
          <a:prstGeom prst="rect">
            <a:avLst/>
          </a:prstGeom>
        </p:spPr>
      </p:pic>
      <p:sp>
        <p:nvSpPr>
          <p:cNvPr id="10" name="Forme libre 9"/>
          <p:cNvSpPr/>
          <p:nvPr/>
        </p:nvSpPr>
        <p:spPr>
          <a:xfrm>
            <a:off x="5286388" y="4911725"/>
            <a:ext cx="367592" cy="269875"/>
          </a:xfrm>
          <a:custGeom>
            <a:avLst/>
            <a:gdLst>
              <a:gd name="connsiteX0" fmla="*/ 144713 w 367592"/>
              <a:gd name="connsiteY0" fmla="*/ 22225 h 269875"/>
              <a:gd name="connsiteX1" fmla="*/ 49463 w 367592"/>
              <a:gd name="connsiteY1" fmla="*/ 155575 h 269875"/>
              <a:gd name="connsiteX2" fmla="*/ 201863 w 367592"/>
              <a:gd name="connsiteY2" fmla="*/ 250825 h 269875"/>
              <a:gd name="connsiteX3" fmla="*/ 259013 w 367592"/>
              <a:gd name="connsiteY3" fmla="*/ 269875 h 269875"/>
              <a:gd name="connsiteX4" fmla="*/ 335213 w 367592"/>
              <a:gd name="connsiteY4" fmla="*/ 155575 h 269875"/>
              <a:gd name="connsiteX5" fmla="*/ 163763 w 367592"/>
              <a:gd name="connsiteY5" fmla="*/ 22225 h 269875"/>
              <a:gd name="connsiteX6" fmla="*/ 144713 w 367592"/>
              <a:gd name="connsiteY6" fmla="*/ 22225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592" h="269875">
                <a:moveTo>
                  <a:pt x="144713" y="22225"/>
                </a:moveTo>
                <a:cubicBezTo>
                  <a:pt x="125663" y="44450"/>
                  <a:pt x="0" y="7186"/>
                  <a:pt x="49463" y="155575"/>
                </a:cubicBezTo>
                <a:cubicBezTo>
                  <a:pt x="75878" y="234820"/>
                  <a:pt x="125416" y="225343"/>
                  <a:pt x="201863" y="250825"/>
                </a:cubicBezTo>
                <a:lnTo>
                  <a:pt x="259013" y="269875"/>
                </a:lnTo>
                <a:cubicBezTo>
                  <a:pt x="284413" y="231775"/>
                  <a:pt x="367592" y="187954"/>
                  <a:pt x="335213" y="155575"/>
                </a:cubicBezTo>
                <a:cubicBezTo>
                  <a:pt x="303550" y="123912"/>
                  <a:pt x="235941" y="22225"/>
                  <a:pt x="163763" y="22225"/>
                </a:cubicBezTo>
                <a:cubicBezTo>
                  <a:pt x="149564" y="22225"/>
                  <a:pt x="163763" y="0"/>
                  <a:pt x="144713" y="222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Lire et écrire les nombres (5)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J’écris et je lis </a:t>
            </a:r>
            <a:br>
              <a:rPr lang="fr-FR" dirty="0" smtClean="0"/>
            </a:br>
            <a:r>
              <a:rPr lang="fr-FR" dirty="0" smtClean="0"/>
              <a:t>les nombres de 1 à 10.</a:t>
            </a:r>
            <a:endParaRPr lang="fr-FR" dirty="0"/>
          </a:p>
        </p:txBody>
      </p:sp>
      <p:sp>
        <p:nvSpPr>
          <p:cNvPr id="7" name="Bulle ronde 6"/>
          <p:cNvSpPr/>
          <p:nvPr/>
        </p:nvSpPr>
        <p:spPr>
          <a:xfrm>
            <a:off x="-3500486" y="91440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95254" y="4214810"/>
            <a:ext cx="61109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 smtClean="0">
                <a:latin typeface="curslinea" pitchFamily="2" charset="0"/>
              </a:rPr>
              <a:t>8 9 10    </a:t>
            </a:r>
            <a:endParaRPr lang="fr-FR" sz="9600" dirty="0">
              <a:latin typeface="curslinea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728" y="5643570"/>
            <a:ext cx="640800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crayon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3548064" y="5167316"/>
            <a:ext cx="1695450" cy="1362075"/>
          </a:xfrm>
          <a:prstGeom prst="rect">
            <a:avLst/>
          </a:prstGeom>
        </p:spPr>
      </p:pic>
      <p:sp>
        <p:nvSpPr>
          <p:cNvPr id="10" name="Forme libre 9"/>
          <p:cNvSpPr/>
          <p:nvPr/>
        </p:nvSpPr>
        <p:spPr>
          <a:xfrm>
            <a:off x="4013709" y="4091242"/>
            <a:ext cx="512974" cy="689058"/>
          </a:xfrm>
          <a:custGeom>
            <a:avLst/>
            <a:gdLst>
              <a:gd name="connsiteX0" fmla="*/ 99326 w 512974"/>
              <a:gd name="connsiteY0" fmla="*/ 610 h 689058"/>
              <a:gd name="connsiteX1" fmla="*/ 35777 w 512974"/>
              <a:gd name="connsiteY1" fmla="*/ 4140 h 689058"/>
              <a:gd name="connsiteX2" fmla="*/ 18124 w 512974"/>
              <a:gd name="connsiteY2" fmla="*/ 11201 h 689058"/>
              <a:gd name="connsiteX3" fmla="*/ 35777 w 512974"/>
              <a:gd name="connsiteY3" fmla="*/ 39445 h 689058"/>
              <a:gd name="connsiteX4" fmla="*/ 39307 w 512974"/>
              <a:gd name="connsiteY4" fmla="*/ 50037 h 689058"/>
              <a:gd name="connsiteX5" fmla="*/ 35777 w 512974"/>
              <a:gd name="connsiteY5" fmla="*/ 71220 h 689058"/>
              <a:gd name="connsiteX6" fmla="*/ 49899 w 512974"/>
              <a:gd name="connsiteY6" fmla="*/ 74750 h 689058"/>
              <a:gd name="connsiteX7" fmla="*/ 56960 w 512974"/>
              <a:gd name="connsiteY7" fmla="*/ 85342 h 689058"/>
              <a:gd name="connsiteX8" fmla="*/ 67551 w 512974"/>
              <a:gd name="connsiteY8" fmla="*/ 99464 h 689058"/>
              <a:gd name="connsiteX9" fmla="*/ 81673 w 512974"/>
              <a:gd name="connsiteY9" fmla="*/ 113586 h 689058"/>
              <a:gd name="connsiteX10" fmla="*/ 99326 w 512974"/>
              <a:gd name="connsiteY10" fmla="*/ 138299 h 689058"/>
              <a:gd name="connsiteX11" fmla="*/ 116978 w 512974"/>
              <a:gd name="connsiteY11" fmla="*/ 170074 h 689058"/>
              <a:gd name="connsiteX12" fmla="*/ 127570 w 512974"/>
              <a:gd name="connsiteY12" fmla="*/ 191257 h 689058"/>
              <a:gd name="connsiteX13" fmla="*/ 134631 w 512974"/>
              <a:gd name="connsiteY13" fmla="*/ 208909 h 689058"/>
              <a:gd name="connsiteX14" fmla="*/ 148753 w 512974"/>
              <a:gd name="connsiteY14" fmla="*/ 223031 h 689058"/>
              <a:gd name="connsiteX15" fmla="*/ 159344 w 512974"/>
              <a:gd name="connsiteY15" fmla="*/ 244214 h 689058"/>
              <a:gd name="connsiteX16" fmla="*/ 176997 w 512974"/>
              <a:gd name="connsiteY16" fmla="*/ 279519 h 689058"/>
              <a:gd name="connsiteX17" fmla="*/ 187588 w 512974"/>
              <a:gd name="connsiteY17" fmla="*/ 321885 h 689058"/>
              <a:gd name="connsiteX18" fmla="*/ 198180 w 512974"/>
              <a:gd name="connsiteY18" fmla="*/ 346599 h 689058"/>
              <a:gd name="connsiteX19" fmla="*/ 212302 w 512974"/>
              <a:gd name="connsiteY19" fmla="*/ 396026 h 689058"/>
              <a:gd name="connsiteX20" fmla="*/ 222893 w 512974"/>
              <a:gd name="connsiteY20" fmla="*/ 417209 h 689058"/>
              <a:gd name="connsiteX21" fmla="*/ 229954 w 512974"/>
              <a:gd name="connsiteY21" fmla="*/ 441922 h 689058"/>
              <a:gd name="connsiteX22" fmla="*/ 237015 w 512974"/>
              <a:gd name="connsiteY22" fmla="*/ 459575 h 689058"/>
              <a:gd name="connsiteX23" fmla="*/ 247607 w 512974"/>
              <a:gd name="connsiteY23" fmla="*/ 494880 h 689058"/>
              <a:gd name="connsiteX24" fmla="*/ 265259 w 512974"/>
              <a:gd name="connsiteY24" fmla="*/ 519594 h 689058"/>
              <a:gd name="connsiteX25" fmla="*/ 275851 w 512974"/>
              <a:gd name="connsiteY25" fmla="*/ 537246 h 689058"/>
              <a:gd name="connsiteX26" fmla="*/ 279381 w 512974"/>
              <a:gd name="connsiteY26" fmla="*/ 554899 h 689058"/>
              <a:gd name="connsiteX27" fmla="*/ 289973 w 512974"/>
              <a:gd name="connsiteY27" fmla="*/ 572551 h 689058"/>
              <a:gd name="connsiteX28" fmla="*/ 297034 w 512974"/>
              <a:gd name="connsiteY28" fmla="*/ 590204 h 689058"/>
              <a:gd name="connsiteX29" fmla="*/ 311156 w 512974"/>
              <a:gd name="connsiteY29" fmla="*/ 614917 h 689058"/>
              <a:gd name="connsiteX30" fmla="*/ 328808 w 512974"/>
              <a:gd name="connsiteY30" fmla="*/ 618448 h 689058"/>
              <a:gd name="connsiteX31" fmla="*/ 349991 w 512974"/>
              <a:gd name="connsiteY31" fmla="*/ 636100 h 689058"/>
              <a:gd name="connsiteX32" fmla="*/ 357052 w 512974"/>
              <a:gd name="connsiteY32" fmla="*/ 657283 h 689058"/>
              <a:gd name="connsiteX33" fmla="*/ 371174 w 512974"/>
              <a:gd name="connsiteY33" fmla="*/ 678466 h 689058"/>
              <a:gd name="connsiteX34" fmla="*/ 378235 w 512974"/>
              <a:gd name="connsiteY34" fmla="*/ 689058 h 689058"/>
              <a:gd name="connsiteX35" fmla="*/ 466498 w 512974"/>
              <a:gd name="connsiteY35" fmla="*/ 681997 h 689058"/>
              <a:gd name="connsiteX36" fmla="*/ 477089 w 512974"/>
              <a:gd name="connsiteY36" fmla="*/ 671405 h 689058"/>
              <a:gd name="connsiteX37" fmla="*/ 494742 w 512974"/>
              <a:gd name="connsiteY37" fmla="*/ 643161 h 689058"/>
              <a:gd name="connsiteX38" fmla="*/ 501803 w 512974"/>
              <a:gd name="connsiteY38" fmla="*/ 632570 h 689058"/>
              <a:gd name="connsiteX39" fmla="*/ 505333 w 512974"/>
              <a:gd name="connsiteY39" fmla="*/ 614917 h 689058"/>
              <a:gd name="connsiteX40" fmla="*/ 498272 w 512974"/>
              <a:gd name="connsiteY40" fmla="*/ 494880 h 689058"/>
              <a:gd name="connsiteX41" fmla="*/ 491211 w 512974"/>
              <a:gd name="connsiteY41" fmla="*/ 350129 h 689058"/>
              <a:gd name="connsiteX42" fmla="*/ 487681 w 512974"/>
              <a:gd name="connsiteY42" fmla="*/ 339538 h 689058"/>
              <a:gd name="connsiteX43" fmla="*/ 484150 w 512974"/>
              <a:gd name="connsiteY43" fmla="*/ 321885 h 689058"/>
              <a:gd name="connsiteX44" fmla="*/ 480620 w 512974"/>
              <a:gd name="connsiteY44" fmla="*/ 293641 h 689058"/>
              <a:gd name="connsiteX45" fmla="*/ 477089 w 512974"/>
              <a:gd name="connsiteY45" fmla="*/ 275989 h 689058"/>
              <a:gd name="connsiteX46" fmla="*/ 470028 w 512974"/>
              <a:gd name="connsiteY46" fmla="*/ 226562 h 689058"/>
              <a:gd name="connsiteX47" fmla="*/ 455906 w 512974"/>
              <a:gd name="connsiteY47" fmla="*/ 194787 h 689058"/>
              <a:gd name="connsiteX48" fmla="*/ 448845 w 512974"/>
              <a:gd name="connsiteY48" fmla="*/ 184196 h 689058"/>
              <a:gd name="connsiteX49" fmla="*/ 431193 w 512974"/>
              <a:gd name="connsiteY49" fmla="*/ 163013 h 689058"/>
              <a:gd name="connsiteX50" fmla="*/ 406479 w 512974"/>
              <a:gd name="connsiteY50" fmla="*/ 134769 h 689058"/>
              <a:gd name="connsiteX51" fmla="*/ 388827 w 512974"/>
              <a:gd name="connsiteY51" fmla="*/ 113586 h 689058"/>
              <a:gd name="connsiteX52" fmla="*/ 371174 w 512974"/>
              <a:gd name="connsiteY52" fmla="*/ 92403 h 689058"/>
              <a:gd name="connsiteX53" fmla="*/ 360583 w 512974"/>
              <a:gd name="connsiteY53" fmla="*/ 85342 h 689058"/>
              <a:gd name="connsiteX54" fmla="*/ 328808 w 512974"/>
              <a:gd name="connsiteY54" fmla="*/ 60628 h 689058"/>
              <a:gd name="connsiteX55" fmla="*/ 318217 w 512974"/>
              <a:gd name="connsiteY55" fmla="*/ 53567 h 689058"/>
              <a:gd name="connsiteX56" fmla="*/ 297034 w 512974"/>
              <a:gd name="connsiteY56" fmla="*/ 50037 h 689058"/>
              <a:gd name="connsiteX57" fmla="*/ 275851 w 512974"/>
              <a:gd name="connsiteY57" fmla="*/ 42976 h 689058"/>
              <a:gd name="connsiteX58" fmla="*/ 254668 w 512974"/>
              <a:gd name="connsiteY58" fmla="*/ 28854 h 689058"/>
              <a:gd name="connsiteX59" fmla="*/ 233485 w 512974"/>
              <a:gd name="connsiteY59" fmla="*/ 21793 h 689058"/>
              <a:gd name="connsiteX60" fmla="*/ 212302 w 512974"/>
              <a:gd name="connsiteY60" fmla="*/ 14732 h 689058"/>
              <a:gd name="connsiteX61" fmla="*/ 173466 w 512974"/>
              <a:gd name="connsiteY61" fmla="*/ 11201 h 689058"/>
              <a:gd name="connsiteX62" fmla="*/ 145222 w 512974"/>
              <a:gd name="connsiteY62" fmla="*/ 7671 h 689058"/>
              <a:gd name="connsiteX63" fmla="*/ 120509 w 512974"/>
              <a:gd name="connsiteY63" fmla="*/ 4140 h 689058"/>
              <a:gd name="connsiteX64" fmla="*/ 74612 w 512974"/>
              <a:gd name="connsiteY64" fmla="*/ 610 h 689058"/>
              <a:gd name="connsiteX65" fmla="*/ 25185 w 512974"/>
              <a:gd name="connsiteY65" fmla="*/ 610 h 689058"/>
              <a:gd name="connsiteX66" fmla="*/ 32246 w 512974"/>
              <a:gd name="connsiteY66" fmla="*/ 610 h 68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512974" h="689058">
                <a:moveTo>
                  <a:pt x="99326" y="610"/>
                </a:moveTo>
                <a:cubicBezTo>
                  <a:pt x="78143" y="1787"/>
                  <a:pt x="56930" y="2513"/>
                  <a:pt x="35777" y="4140"/>
                </a:cubicBezTo>
                <a:cubicBezTo>
                  <a:pt x="96" y="6885"/>
                  <a:pt x="0" y="5160"/>
                  <a:pt x="18124" y="11201"/>
                </a:cubicBezTo>
                <a:cubicBezTo>
                  <a:pt x="34909" y="22390"/>
                  <a:pt x="27375" y="14237"/>
                  <a:pt x="35777" y="39445"/>
                </a:cubicBezTo>
                <a:lnTo>
                  <a:pt x="39307" y="50037"/>
                </a:lnTo>
                <a:cubicBezTo>
                  <a:pt x="38130" y="57098"/>
                  <a:pt x="32957" y="64640"/>
                  <a:pt x="35777" y="71220"/>
                </a:cubicBezTo>
                <a:cubicBezTo>
                  <a:pt x="37688" y="75680"/>
                  <a:pt x="45862" y="72059"/>
                  <a:pt x="49899" y="74750"/>
                </a:cubicBezTo>
                <a:cubicBezTo>
                  <a:pt x="53430" y="77104"/>
                  <a:pt x="54494" y="81889"/>
                  <a:pt x="56960" y="85342"/>
                </a:cubicBezTo>
                <a:cubicBezTo>
                  <a:pt x="60380" y="90130"/>
                  <a:pt x="63676" y="95036"/>
                  <a:pt x="67551" y="99464"/>
                </a:cubicBezTo>
                <a:cubicBezTo>
                  <a:pt x="71935" y="104474"/>
                  <a:pt x="77679" y="108260"/>
                  <a:pt x="81673" y="113586"/>
                </a:cubicBezTo>
                <a:cubicBezTo>
                  <a:pt x="109549" y="150755"/>
                  <a:pt x="67383" y="106359"/>
                  <a:pt x="99326" y="138299"/>
                </a:cubicBezTo>
                <a:cubicBezTo>
                  <a:pt x="114772" y="176914"/>
                  <a:pt x="96829" y="136492"/>
                  <a:pt x="116978" y="170074"/>
                </a:cubicBezTo>
                <a:cubicBezTo>
                  <a:pt x="121040" y="176843"/>
                  <a:pt x="124303" y="184070"/>
                  <a:pt x="127570" y="191257"/>
                </a:cubicBezTo>
                <a:cubicBezTo>
                  <a:pt x="130192" y="197026"/>
                  <a:pt x="131116" y="203636"/>
                  <a:pt x="134631" y="208909"/>
                </a:cubicBezTo>
                <a:cubicBezTo>
                  <a:pt x="138324" y="214448"/>
                  <a:pt x="144046" y="218324"/>
                  <a:pt x="148753" y="223031"/>
                </a:cubicBezTo>
                <a:cubicBezTo>
                  <a:pt x="156125" y="245150"/>
                  <a:pt x="147368" y="221974"/>
                  <a:pt x="159344" y="244214"/>
                </a:cubicBezTo>
                <a:cubicBezTo>
                  <a:pt x="165582" y="255799"/>
                  <a:pt x="176997" y="279519"/>
                  <a:pt x="176997" y="279519"/>
                </a:cubicBezTo>
                <a:cubicBezTo>
                  <a:pt x="180267" y="295870"/>
                  <a:pt x="181649" y="305255"/>
                  <a:pt x="187588" y="321885"/>
                </a:cubicBezTo>
                <a:cubicBezTo>
                  <a:pt x="190603" y="330326"/>
                  <a:pt x="195346" y="338096"/>
                  <a:pt x="198180" y="346599"/>
                </a:cubicBezTo>
                <a:cubicBezTo>
                  <a:pt x="203599" y="362855"/>
                  <a:pt x="204639" y="380700"/>
                  <a:pt x="212302" y="396026"/>
                </a:cubicBezTo>
                <a:cubicBezTo>
                  <a:pt x="215832" y="403087"/>
                  <a:pt x="220059" y="409841"/>
                  <a:pt x="222893" y="417209"/>
                </a:cubicBezTo>
                <a:cubicBezTo>
                  <a:pt x="225968" y="425205"/>
                  <a:pt x="227245" y="433794"/>
                  <a:pt x="229954" y="441922"/>
                </a:cubicBezTo>
                <a:cubicBezTo>
                  <a:pt x="231958" y="447934"/>
                  <a:pt x="235011" y="453563"/>
                  <a:pt x="237015" y="459575"/>
                </a:cubicBezTo>
                <a:cubicBezTo>
                  <a:pt x="242082" y="474775"/>
                  <a:pt x="239425" y="478517"/>
                  <a:pt x="247607" y="494880"/>
                </a:cubicBezTo>
                <a:cubicBezTo>
                  <a:pt x="264442" y="528550"/>
                  <a:pt x="243793" y="490972"/>
                  <a:pt x="265259" y="519594"/>
                </a:cubicBezTo>
                <a:cubicBezTo>
                  <a:pt x="269376" y="525084"/>
                  <a:pt x="272320" y="531362"/>
                  <a:pt x="275851" y="537246"/>
                </a:cubicBezTo>
                <a:cubicBezTo>
                  <a:pt x="277028" y="543130"/>
                  <a:pt x="277152" y="549327"/>
                  <a:pt x="279381" y="554899"/>
                </a:cubicBezTo>
                <a:cubicBezTo>
                  <a:pt x="281929" y="561270"/>
                  <a:pt x="286904" y="566413"/>
                  <a:pt x="289973" y="572551"/>
                </a:cubicBezTo>
                <a:cubicBezTo>
                  <a:pt x="292807" y="578219"/>
                  <a:pt x="294460" y="584413"/>
                  <a:pt x="297034" y="590204"/>
                </a:cubicBezTo>
                <a:cubicBezTo>
                  <a:pt x="297810" y="591951"/>
                  <a:pt x="307772" y="612983"/>
                  <a:pt x="311156" y="614917"/>
                </a:cubicBezTo>
                <a:cubicBezTo>
                  <a:pt x="316366" y="617894"/>
                  <a:pt x="322924" y="617271"/>
                  <a:pt x="328808" y="618448"/>
                </a:cubicBezTo>
                <a:cubicBezTo>
                  <a:pt x="335400" y="622843"/>
                  <a:pt x="345993" y="628904"/>
                  <a:pt x="349991" y="636100"/>
                </a:cubicBezTo>
                <a:cubicBezTo>
                  <a:pt x="353606" y="642606"/>
                  <a:pt x="352923" y="651090"/>
                  <a:pt x="357052" y="657283"/>
                </a:cubicBezTo>
                <a:lnTo>
                  <a:pt x="371174" y="678466"/>
                </a:lnTo>
                <a:lnTo>
                  <a:pt x="378235" y="689058"/>
                </a:lnTo>
                <a:cubicBezTo>
                  <a:pt x="407656" y="686704"/>
                  <a:pt x="437443" y="687186"/>
                  <a:pt x="466498" y="681997"/>
                </a:cubicBezTo>
                <a:cubicBezTo>
                  <a:pt x="471413" y="681119"/>
                  <a:pt x="473840" y="675196"/>
                  <a:pt x="477089" y="671405"/>
                </a:cubicBezTo>
                <a:cubicBezTo>
                  <a:pt x="491557" y="654525"/>
                  <a:pt x="484407" y="661247"/>
                  <a:pt x="494742" y="643161"/>
                </a:cubicBezTo>
                <a:cubicBezTo>
                  <a:pt x="496847" y="639477"/>
                  <a:pt x="499449" y="636100"/>
                  <a:pt x="501803" y="632570"/>
                </a:cubicBezTo>
                <a:cubicBezTo>
                  <a:pt x="502980" y="626686"/>
                  <a:pt x="505333" y="620918"/>
                  <a:pt x="505333" y="614917"/>
                </a:cubicBezTo>
                <a:cubicBezTo>
                  <a:pt x="505333" y="512701"/>
                  <a:pt x="512974" y="538983"/>
                  <a:pt x="498272" y="494880"/>
                </a:cubicBezTo>
                <a:cubicBezTo>
                  <a:pt x="497448" y="471812"/>
                  <a:pt x="495757" y="386497"/>
                  <a:pt x="491211" y="350129"/>
                </a:cubicBezTo>
                <a:cubicBezTo>
                  <a:pt x="490749" y="346436"/>
                  <a:pt x="488584" y="343148"/>
                  <a:pt x="487681" y="339538"/>
                </a:cubicBezTo>
                <a:cubicBezTo>
                  <a:pt x="486226" y="333716"/>
                  <a:pt x="485062" y="327816"/>
                  <a:pt x="484150" y="321885"/>
                </a:cubicBezTo>
                <a:cubicBezTo>
                  <a:pt x="482707" y="312507"/>
                  <a:pt x="482063" y="303019"/>
                  <a:pt x="480620" y="293641"/>
                </a:cubicBezTo>
                <a:cubicBezTo>
                  <a:pt x="479708" y="287710"/>
                  <a:pt x="478025" y="281916"/>
                  <a:pt x="477089" y="275989"/>
                </a:cubicBezTo>
                <a:cubicBezTo>
                  <a:pt x="474493" y="259550"/>
                  <a:pt x="476209" y="242015"/>
                  <a:pt x="470028" y="226562"/>
                </a:cubicBezTo>
                <a:cubicBezTo>
                  <a:pt x="464984" y="213953"/>
                  <a:pt x="462503" y="206331"/>
                  <a:pt x="455906" y="194787"/>
                </a:cubicBezTo>
                <a:cubicBezTo>
                  <a:pt x="453801" y="191103"/>
                  <a:pt x="450950" y="187880"/>
                  <a:pt x="448845" y="184196"/>
                </a:cubicBezTo>
                <a:cubicBezTo>
                  <a:pt x="437819" y="164900"/>
                  <a:pt x="447830" y="174105"/>
                  <a:pt x="431193" y="163013"/>
                </a:cubicBezTo>
                <a:cubicBezTo>
                  <a:pt x="414717" y="138299"/>
                  <a:pt x="424132" y="146537"/>
                  <a:pt x="406479" y="134769"/>
                </a:cubicBezTo>
                <a:cubicBezTo>
                  <a:pt x="388947" y="108470"/>
                  <a:pt x="411480" y="140770"/>
                  <a:pt x="388827" y="113586"/>
                </a:cubicBezTo>
                <a:cubicBezTo>
                  <a:pt x="376201" y="98435"/>
                  <a:pt x="388055" y="106470"/>
                  <a:pt x="371174" y="92403"/>
                </a:cubicBezTo>
                <a:cubicBezTo>
                  <a:pt x="367914" y="89687"/>
                  <a:pt x="363843" y="88058"/>
                  <a:pt x="360583" y="85342"/>
                </a:cubicBezTo>
                <a:cubicBezTo>
                  <a:pt x="327400" y="57689"/>
                  <a:pt x="382342" y="96318"/>
                  <a:pt x="328808" y="60628"/>
                </a:cubicBezTo>
                <a:cubicBezTo>
                  <a:pt x="325278" y="58274"/>
                  <a:pt x="322402" y="54264"/>
                  <a:pt x="318217" y="53567"/>
                </a:cubicBezTo>
                <a:lnTo>
                  <a:pt x="297034" y="50037"/>
                </a:lnTo>
                <a:cubicBezTo>
                  <a:pt x="289973" y="47683"/>
                  <a:pt x="282044" y="47105"/>
                  <a:pt x="275851" y="42976"/>
                </a:cubicBezTo>
                <a:cubicBezTo>
                  <a:pt x="268790" y="38269"/>
                  <a:pt x="262719" y="31538"/>
                  <a:pt x="254668" y="28854"/>
                </a:cubicBezTo>
                <a:lnTo>
                  <a:pt x="233485" y="21793"/>
                </a:lnTo>
                <a:lnTo>
                  <a:pt x="212302" y="14732"/>
                </a:lnTo>
                <a:lnTo>
                  <a:pt x="173466" y="11201"/>
                </a:lnTo>
                <a:cubicBezTo>
                  <a:pt x="164030" y="10208"/>
                  <a:pt x="154627" y="8925"/>
                  <a:pt x="145222" y="7671"/>
                </a:cubicBezTo>
                <a:cubicBezTo>
                  <a:pt x="136974" y="6571"/>
                  <a:pt x="128789" y="4968"/>
                  <a:pt x="120509" y="4140"/>
                </a:cubicBezTo>
                <a:cubicBezTo>
                  <a:pt x="105241" y="2613"/>
                  <a:pt x="89946" y="1178"/>
                  <a:pt x="74612" y="610"/>
                </a:cubicBezTo>
                <a:cubicBezTo>
                  <a:pt x="58148" y="0"/>
                  <a:pt x="41661" y="610"/>
                  <a:pt x="25185" y="610"/>
                </a:cubicBezTo>
                <a:lnTo>
                  <a:pt x="32246" y="610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/>
          <p:cNvSpPr/>
          <p:nvPr/>
        </p:nvSpPr>
        <p:spPr>
          <a:xfrm>
            <a:off x="3921579" y="4819650"/>
            <a:ext cx="578991" cy="372836"/>
          </a:xfrm>
          <a:custGeom>
            <a:avLst/>
            <a:gdLst>
              <a:gd name="connsiteX0" fmla="*/ 533400 w 544285"/>
              <a:gd name="connsiteY0" fmla="*/ 0 h 372836"/>
              <a:gd name="connsiteX1" fmla="*/ 454478 w 544285"/>
              <a:gd name="connsiteY1" fmla="*/ 0 h 372836"/>
              <a:gd name="connsiteX2" fmla="*/ 21771 w 544285"/>
              <a:gd name="connsiteY2" fmla="*/ 296636 h 372836"/>
              <a:gd name="connsiteX3" fmla="*/ 0 w 544285"/>
              <a:gd name="connsiteY3" fmla="*/ 326571 h 372836"/>
              <a:gd name="connsiteX4" fmla="*/ 35378 w 544285"/>
              <a:gd name="connsiteY4" fmla="*/ 361950 h 372836"/>
              <a:gd name="connsiteX5" fmla="*/ 73478 w 544285"/>
              <a:gd name="connsiteY5" fmla="*/ 372836 h 372836"/>
              <a:gd name="connsiteX6" fmla="*/ 201385 w 544285"/>
              <a:gd name="connsiteY6" fmla="*/ 372836 h 372836"/>
              <a:gd name="connsiteX7" fmla="*/ 544285 w 544285"/>
              <a:gd name="connsiteY7" fmla="*/ 263979 h 372836"/>
              <a:gd name="connsiteX8" fmla="*/ 533400 w 544285"/>
              <a:gd name="connsiteY8" fmla="*/ 0 h 3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285" h="372836">
                <a:moveTo>
                  <a:pt x="533400" y="0"/>
                </a:moveTo>
                <a:lnTo>
                  <a:pt x="454478" y="0"/>
                </a:lnTo>
                <a:lnTo>
                  <a:pt x="21771" y="296636"/>
                </a:lnTo>
                <a:lnTo>
                  <a:pt x="0" y="326571"/>
                </a:lnTo>
                <a:lnTo>
                  <a:pt x="35378" y="361950"/>
                </a:lnTo>
                <a:lnTo>
                  <a:pt x="73478" y="372836"/>
                </a:lnTo>
                <a:lnTo>
                  <a:pt x="201385" y="372836"/>
                </a:lnTo>
                <a:lnTo>
                  <a:pt x="544285" y="263979"/>
                </a:lnTo>
                <a:lnTo>
                  <a:pt x="5334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Lire et écrire les nombres (6)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J’écris et je lis </a:t>
            </a:r>
            <a:br>
              <a:rPr lang="fr-FR" dirty="0" smtClean="0"/>
            </a:br>
            <a:r>
              <a:rPr lang="fr-FR" dirty="0" smtClean="0"/>
              <a:t>les nombres de 1 à 30.</a:t>
            </a:r>
            <a:endParaRPr lang="fr-FR" dirty="0"/>
          </a:p>
        </p:txBody>
      </p:sp>
      <p:sp>
        <p:nvSpPr>
          <p:cNvPr id="7" name="Bulle ronde 6"/>
          <p:cNvSpPr/>
          <p:nvPr/>
        </p:nvSpPr>
        <p:spPr>
          <a:xfrm>
            <a:off x="-3500486" y="91440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14290" y="4214810"/>
            <a:ext cx="66095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 smtClean="0">
                <a:latin typeface="curslinea" pitchFamily="2" charset="0"/>
              </a:rPr>
              <a:t>28 29 30</a:t>
            </a:r>
            <a:endParaRPr lang="fr-FR" sz="9600" dirty="0">
              <a:latin typeface="curslinea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728" y="5643570"/>
            <a:ext cx="640800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crayon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660618">
            <a:off x="4941091" y="2673399"/>
            <a:ext cx="1695450" cy="1362075"/>
          </a:xfrm>
          <a:prstGeom prst="rect">
            <a:avLst/>
          </a:prstGeom>
        </p:spPr>
      </p:pic>
      <p:sp>
        <p:nvSpPr>
          <p:cNvPr id="15" name="Forme libre 14"/>
          <p:cNvSpPr/>
          <p:nvPr/>
        </p:nvSpPr>
        <p:spPr>
          <a:xfrm>
            <a:off x="3571876" y="4820265"/>
            <a:ext cx="358569" cy="323239"/>
          </a:xfrm>
          <a:custGeom>
            <a:avLst/>
            <a:gdLst>
              <a:gd name="connsiteX0" fmla="*/ 44245 w 319548"/>
              <a:gd name="connsiteY0" fmla="*/ 0 h 326922"/>
              <a:gd name="connsiteX1" fmla="*/ 142568 w 319548"/>
              <a:gd name="connsiteY1" fmla="*/ 0 h 326922"/>
              <a:gd name="connsiteX2" fmla="*/ 319548 w 319548"/>
              <a:gd name="connsiteY2" fmla="*/ 290051 h 326922"/>
              <a:gd name="connsiteX3" fmla="*/ 312174 w 319548"/>
              <a:gd name="connsiteY3" fmla="*/ 285135 h 326922"/>
              <a:gd name="connsiteX4" fmla="*/ 270387 w 319548"/>
              <a:gd name="connsiteY4" fmla="*/ 290051 h 326922"/>
              <a:gd name="connsiteX5" fmla="*/ 263013 w 319548"/>
              <a:gd name="connsiteY5" fmla="*/ 294967 h 326922"/>
              <a:gd name="connsiteX6" fmla="*/ 260555 w 319548"/>
              <a:gd name="connsiteY6" fmla="*/ 302341 h 326922"/>
              <a:gd name="connsiteX7" fmla="*/ 265471 w 319548"/>
              <a:gd name="connsiteY7" fmla="*/ 317090 h 326922"/>
              <a:gd name="connsiteX8" fmla="*/ 265471 w 319548"/>
              <a:gd name="connsiteY8" fmla="*/ 326922 h 326922"/>
              <a:gd name="connsiteX9" fmla="*/ 0 w 319548"/>
              <a:gd name="connsiteY9" fmla="*/ 71283 h 326922"/>
              <a:gd name="connsiteX10" fmla="*/ 44245 w 319548"/>
              <a:gd name="connsiteY10" fmla="*/ 0 h 326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9548" h="326922">
                <a:moveTo>
                  <a:pt x="44245" y="0"/>
                </a:moveTo>
                <a:lnTo>
                  <a:pt x="142568" y="0"/>
                </a:lnTo>
                <a:lnTo>
                  <a:pt x="319548" y="290051"/>
                </a:lnTo>
                <a:cubicBezTo>
                  <a:pt x="317090" y="288412"/>
                  <a:pt x="315123" y="285308"/>
                  <a:pt x="312174" y="285135"/>
                </a:cubicBezTo>
                <a:cubicBezTo>
                  <a:pt x="308004" y="284890"/>
                  <a:pt x="281275" y="284607"/>
                  <a:pt x="270387" y="290051"/>
                </a:cubicBezTo>
                <a:cubicBezTo>
                  <a:pt x="267745" y="291372"/>
                  <a:pt x="265471" y="293328"/>
                  <a:pt x="263013" y="294967"/>
                </a:cubicBezTo>
                <a:cubicBezTo>
                  <a:pt x="262194" y="297425"/>
                  <a:pt x="260269" y="299766"/>
                  <a:pt x="260555" y="302341"/>
                </a:cubicBezTo>
                <a:cubicBezTo>
                  <a:pt x="261127" y="307492"/>
                  <a:pt x="265471" y="311908"/>
                  <a:pt x="265471" y="317090"/>
                </a:cubicBezTo>
                <a:lnTo>
                  <a:pt x="265471" y="326922"/>
                </a:lnTo>
                <a:lnTo>
                  <a:pt x="0" y="71283"/>
                </a:lnTo>
                <a:lnTo>
                  <a:pt x="442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Lire et écrire les nombres (7)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J’écris et je lis </a:t>
            </a:r>
            <a:br>
              <a:rPr lang="fr-FR" dirty="0" smtClean="0"/>
            </a:br>
            <a:r>
              <a:rPr lang="fr-FR" dirty="0" smtClean="0"/>
              <a:t>les nombres de 1 à 70.</a:t>
            </a:r>
            <a:endParaRPr lang="fr-FR" dirty="0"/>
          </a:p>
        </p:txBody>
      </p:sp>
      <p:sp>
        <p:nvSpPr>
          <p:cNvPr id="7" name="Bulle ronde 6"/>
          <p:cNvSpPr/>
          <p:nvPr/>
        </p:nvSpPr>
        <p:spPr>
          <a:xfrm>
            <a:off x="-3500486" y="91440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95254" y="4214810"/>
            <a:ext cx="64427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 smtClean="0">
                <a:latin typeface="curslinea" pitchFamily="2" charset="0"/>
              </a:rPr>
              <a:t>68 69 70</a:t>
            </a:r>
            <a:endParaRPr lang="fr-FR" sz="9600" dirty="0">
              <a:latin typeface="curslinea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728" y="5643570"/>
            <a:ext cx="640800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crayon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909114">
            <a:off x="4922450" y="2673399"/>
            <a:ext cx="1695450" cy="1362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livres et la lecture (6)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285750" y="7072330"/>
            <a:ext cx="6357938" cy="185738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fr-FR" dirty="0" smtClean="0"/>
              <a:t>Je reconnais plusieurs types d’écrits et j’ai une idée de leur fonction.</a:t>
            </a:r>
            <a:endParaRPr lang="fr-FR" dirty="0"/>
          </a:p>
        </p:txBody>
      </p:sp>
      <p:pic>
        <p:nvPicPr>
          <p:cNvPr id="7" name="Image 6" descr="affiche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46" y="1428728"/>
            <a:ext cx="4857784" cy="5925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livres et la lecture (7)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Je connais et compare plusieurs versions d’un même conte.</a:t>
            </a:r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881445" y="2928926"/>
            <a:ext cx="276226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04" y="2928926"/>
            <a:ext cx="3024209" cy="388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Forme libre 11"/>
          <p:cNvSpPr/>
          <p:nvPr/>
        </p:nvSpPr>
        <p:spPr>
          <a:xfrm>
            <a:off x="3385226" y="1828800"/>
            <a:ext cx="508094" cy="5622587"/>
          </a:xfrm>
          <a:custGeom>
            <a:avLst/>
            <a:gdLst>
              <a:gd name="connsiteX0" fmla="*/ 58365 w 508094"/>
              <a:gd name="connsiteY0" fmla="*/ 0 h 5622587"/>
              <a:gd name="connsiteX1" fmla="*/ 505838 w 508094"/>
              <a:gd name="connsiteY1" fmla="*/ 1225685 h 5622587"/>
              <a:gd name="connsiteX2" fmla="*/ 505838 w 508094"/>
              <a:gd name="connsiteY2" fmla="*/ 1206230 h 5622587"/>
              <a:gd name="connsiteX3" fmla="*/ 136187 w 508094"/>
              <a:gd name="connsiteY3" fmla="*/ 2782111 h 5622587"/>
              <a:gd name="connsiteX4" fmla="*/ 136187 w 508094"/>
              <a:gd name="connsiteY4" fmla="*/ 2762655 h 5622587"/>
              <a:gd name="connsiteX5" fmla="*/ 428017 w 508094"/>
              <a:gd name="connsiteY5" fmla="*/ 4007796 h 5622587"/>
              <a:gd name="connsiteX6" fmla="*/ 0 w 508094"/>
              <a:gd name="connsiteY6" fmla="*/ 5622587 h 562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8094" h="5622587">
                <a:moveTo>
                  <a:pt x="58365" y="0"/>
                </a:moveTo>
                <a:cubicBezTo>
                  <a:pt x="207523" y="408562"/>
                  <a:pt x="354564" y="817902"/>
                  <a:pt x="505838" y="1225685"/>
                </a:cubicBezTo>
                <a:cubicBezTo>
                  <a:pt x="508094" y="1231765"/>
                  <a:pt x="505838" y="1212715"/>
                  <a:pt x="505838" y="1206230"/>
                </a:cubicBezTo>
                <a:cubicBezTo>
                  <a:pt x="382621" y="1731524"/>
                  <a:pt x="260863" y="2257162"/>
                  <a:pt x="136187" y="2782111"/>
                </a:cubicBezTo>
                <a:cubicBezTo>
                  <a:pt x="134688" y="2788421"/>
                  <a:pt x="136187" y="2769140"/>
                  <a:pt x="136187" y="2762655"/>
                </a:cubicBezTo>
                <a:lnTo>
                  <a:pt x="428017" y="4007796"/>
                </a:lnTo>
                <a:lnTo>
                  <a:pt x="0" y="5622587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80" y="0"/>
            <a:ext cx="5829300" cy="9144000"/>
          </a:xfrm>
        </p:spPr>
        <p:txBody>
          <a:bodyPr>
            <a:normAutofit/>
          </a:bodyPr>
          <a:lstStyle/>
          <a:p>
            <a:r>
              <a:rPr lang="fr-FR" sz="8800" dirty="0" smtClean="0">
                <a:solidFill>
                  <a:schemeClr val="accent1"/>
                </a:solidFill>
                <a:latin typeface="Arial Rounded MT Bold" pitchFamily="34" charset="0"/>
              </a:rPr>
              <a:t>Les lettres de l’alphabet</a:t>
            </a:r>
            <a:endParaRPr lang="fr-FR" sz="8800" dirty="0">
              <a:solidFill>
                <a:schemeClr val="accent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962</Words>
  <Application>Microsoft Office PowerPoint</Application>
  <PresentationFormat>Affichage à l'écran (4:3)</PresentationFormat>
  <Paragraphs>227</Paragraphs>
  <Slides>64</Slides>
  <Notes>64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64</vt:i4>
      </vt:variant>
    </vt:vector>
  </HeadingPairs>
  <TitlesOfParts>
    <vt:vector size="76" baseType="lpstr">
      <vt:lpstr>Arial</vt:lpstr>
      <vt:lpstr>Arial Rounded MT Bold</vt:lpstr>
      <vt:lpstr>Baby Blocks</vt:lpstr>
      <vt:lpstr>Calibri</vt:lpstr>
      <vt:lpstr>Cursive standard</vt:lpstr>
      <vt:lpstr>curslinea</vt:lpstr>
      <vt:lpstr>KG ABCs</vt:lpstr>
      <vt:lpstr>ScolaCursive</vt:lpstr>
      <vt:lpstr>Symphony in ABC</vt:lpstr>
      <vt:lpstr>Toy Train</vt:lpstr>
      <vt:lpstr>Tubular Hollow</vt:lpstr>
      <vt:lpstr>Thème Office</vt:lpstr>
      <vt:lpstr>Les livres et la lecture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lettres de l’alphabet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Écouter et reconnaitre les sons.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Former des mots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Tracer, découper, coller.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Écrire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Compter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Lire et écrire les nombres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Delphine</dc:creator>
  <cp:lastModifiedBy>Delphine</cp:lastModifiedBy>
  <cp:revision>129</cp:revision>
  <dcterms:created xsi:type="dcterms:W3CDTF">2010-07-06T14:25:22Z</dcterms:created>
  <dcterms:modified xsi:type="dcterms:W3CDTF">2016-11-05T14:37:50Z</dcterms:modified>
</cp:coreProperties>
</file>